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1" r:id="rId3"/>
    <p:sldId id="260" r:id="rId4"/>
    <p:sldId id="259" r:id="rId5"/>
    <p:sldId id="265" r:id="rId6"/>
    <p:sldId id="263" r:id="rId7"/>
    <p:sldId id="264" r:id="rId8"/>
    <p:sldId id="266" r:id="rId9"/>
    <p:sldId id="267" r:id="rId10"/>
    <p:sldId id="268" r:id="rId11"/>
    <p:sldId id="269" r:id="rId12"/>
    <p:sldId id="270" r:id="rId13"/>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17:08.356"/>
    </inkml:context>
    <inkml:brush xml:id="br0">
      <inkml:brushProperty name="width" value="0.12347" units="cm"/>
      <inkml:brushProperty name="height" value="0.12347" units="cm"/>
      <inkml:brushProperty name="color" value="#C00000"/>
    </inkml:brush>
  </inkml:definitions>
  <inkml:trace contextRef="#ctx0" brushRef="#br0">1137 1 24575,'2'6'0,"0"0"0,-2-4 0,0 0 0,0 1 0,0-1 0,0 1 0,0 0 0,0-1 0,0 1 0,0 0 0,-1-1 0,1 1 0,-2-1 0,1 0 0,-1 0 0,0 1 0,-1 0 0,1 0 0,-1 0 0,0-1 0,0 0 0,-1 1 0,0 0 0,1 0 0,0 0 0,0-1 0,1 0 0,-1 0 0,2-1 0,-2 1 0,1-1 0,0 0 0,-2 1 0,0-2 0,-1 2 0,1-1 0,2 0 0,0 1 0,-2-2 0,0 2 0,0-2 0,1 2 0,-1-2 0,1 1 0,-1 0 0,0-1 0,0 2 0,0-2 0,0 2 0,0-2 0,1 2 0,-1-2 0,2 2 0,-1-2 0,1 2 0,-1-2 0,1 1 0,-2-1 0,2 1 0,-2 0 0,2 1 0,-1-2 0,1 1 0,-1 0 0,0 0 0,0 0 0,-1 0 0,2 0 0,-1 1 0,0-1 0,0 0 0,1 0 0,-1 1 0,0 0 0,1 0 0,-1 0 0,-1 0 0,0 0 0,0 0 0,1 0 0,0 0 0,1 0 0,-1 0 0,0 0 0,0 0 0,0 0 0,0 0 0,1 0 0,-1 0 0,1-1 0,0 1 0,0-1 0,-1 2 0,1-1 0,0 1 0,0-1 0,0 0 0,0 1 0,-1-1 0,1 1 0,0-1 0,0 0 0,0 0 0,-1 0 0,1 0 0,-1 0 0,0 1 0,-1 0 0,1 0 0,-1 0 0,1-1 0,0 0 0,0-1 0,-1 2 0,2-3 0,-2 4 0,1-3 0,-1 1 0,0 0 0,1-1 0,-1 1 0,1 0 0,0 0 0,-2 1 0,2-1 0,-1 1 0,1-1 0,0 0 0,-1 0 0,0 0 0,1-1 0,-1 0 0,2 2 0,-2-1 0,1-1 0,-1 0 0,0 1 0,-2 0 0,2 1 0,-1 0 0,2-1 0,1-1 0,-1 1 0,1-1 0,-1 0 0,0 1 0,1-2 0,-1 2 0,0-1 0,1 0 0,-2 1 0,1-2 0,0 2 0,-1-2 0,1 2 0,1-2 0,-2 2 0,1-1 0,-1 1 0,2-1 0,0 1 0,-2-1 0,0 2 0,0-1 0,0 2 0,0-2 0,0 1 0,0-2 0,0 1 0,2-1 0,-1 1 0,1-1 0,0 1 0,-2-1 0,2 1 0,-2 0 0,1-1 0,0 1 0,0-1 0,1 1 0,0 0 0,-1-1 0,1 2 0,-2-2 0,2 1 0,-2 0 0,2-1 0,-1 2 0,2-1 0,-1 2 0,0-2 0,0 2 0,0-1 0,0 0 0,1 1 0,0-1 0,-2 0 0,2 0 0,-2 2 0,1-1 0,0 0 0,2-1 0,-1 1 0,0-2 0,1 2 0,-1-2 0,0 1 0,1 0 0,-1-1 0,0 1 0,0-1 0,0 1 0,-1-1 0,1 1 0,1-1 0,-1 1 0,0 0 0,0 0 0,0 0 0,0-1 0,-1 1 0,0 0 0,0 0 0,1 1 0,-1-2 0,0 1 0,1-1 0,-1 1 0,0-1 0,1 2 0,-2-1 0,1 1 0,-1-1 0,0 1 0,1-2 0,-1 1 0,1 0 0,-1 0 0,1 1 0,-2 0 0,1-1 0,-1-1 0,0 0 0,1 2 0,-1 0 0,2 0 0,-4 0 0,4-1 0,-3 1 0,3-1 0,0 0 0,0 0 0,-1-1 0,1 0 0,-2 1 0,1 0 0,0 1 0,0 0 0,1-1 0,0 1 0,-1 1 0,0-1 0,0 2 0,0-2 0,1 0 0,1 0 0,-1 0 0,1-1 0,0 1 0,0-1 0,0 0 0,-1 0 0,0 0 0,0 0 0,0 1 0,1 0 0,-1 1 0,1-1 0,-2 3 0,3-2 0,-1 4 0,1-5 0,0 2 0,0-2 0,-1 0 0,1 2 0,-1-2 0,0 2 0,1-2 0,-1 0 0,1 0 0,-1 0 0,1 0 0,-1-1 0,0 0 0,0-1 0,-1 0 0,1 1 0,0-1 0,1 1 0,0 0 0,-1-1 0,1 1 0,-2 0 0,2-1 0,-1 2 0,1-2 0,0 1 0,0 0 0,0 0 0,0 1 0,0-2 0,-1 1 0,1 0 0,-1 0 0,0 0 0,1 0 0,-1 0 0,1 1 0,0 1 0,0-1 0,-1 0 0,1-1 0,-1 1 0,1-1 0,-1 1 0,1-1 0,-1 0 0,0-1 0,1 1 0,-2 0 0,2 0 0,-1 0 0,0 1 0,1-1 0,-1 2 0,1-3 0,-1 2 0,1-2 0,-1 0 0,-1 1 0,2-1 0,-3 1 0,2 0 0,0-1 0,-1 1 0,1-1 0,-1 0 0,1 1 0,-2 0 0,1 1 0,0 0 0,-1 0 0,2 0 0,-2 1 0,1-1 0,-1 0 0,1-1 0,1-1 0,-1 0 0,1 1 0,-1-1 0,0 1 0,0-1 0,0-1 0,-1 0 0,1-1 0,-1 0 0,0 0 0,0 0 0,-1-1 0,0 0 0,2 0 0,-1 0 0,0 0 0,0 0 0,1 0 0,-1 1 0,-1-1 0,2 1 0,-2 0 0,2 0 0,-1 0 0,0 0 0,1 1 0,-1 0 0,1 1 0,0-1 0,0 0 0,-1 2 0,0 0 0,-1-1 0,1 1 0,0-1 0,1 0 0,-1 2 0,1-1 0,-1 0 0,0 0 0,0-1 0,-1 2 0,0-2 0,0 2 0,0-1 0,0 0 0,0 0 0,0 0 0,0 0 0,-2 1 0,1 0 0,0 0 0,1-1 0,-1 0 0,2-1 0,0 0 0,-1 0 0,0 0 0,1 0 0,-1 0 0,2 0 0,-1 0 0,1 0 0,1 0 0,-2 0 0,2 0 0,-2 0 0,1 0 0,-1 0 0,1 1 0,-2-1 0,2 2 0,-1-2 0,1 2 0,0-1 0,0 1 0,0-1 0,0 0 0,0 1 0,1-1 0,0 0 0,4 0 0,-2-1 0,2 3 0,-2 0 0,-2 0 0,1-1 0,-2 0 0,2 2 0,0-1 0,1 0 0,0-1 0,1 0 0,-2-1 0,1 0 0,-1 0 0,1 0 0,-1 0 0,1 1 0,-1 0 0,0 0 0,-1 0 0,1 0 0,-2-1 0,2 0 0,-2 0 0,2 1 0,-1-2 0,0 2 0,1-1 0,-1 1 0,0 0 0,0 0 0,-2 2 0,1-2 0,-1 1 0,1-1 0,0-1 0,1 1 0,-1 0 0,2 0 0,-2 0 0,1 0 0,-1 0 0,0 0 0,1 0 0,-1 0 0,2 2 0,-2 0 0,0 2 0,0-2 0,-1 1 0,0-2 0,0 2 0,1-1 0,0 0 0,0 0 0,1-2 0,-1 0 0,0 0 0,0 0 0,0 0 0,1 0 0,-2 2 0,2-2 0,-2 1 0,2-2 0,1 1 0,-1 0 0,1 0 0,-1 0 0,1 0 0,-1 1 0,1-1 0,0 1 0,2 0 0,0 2 0,3 2 0,0 2 0,1 7 0,-2-3 0,-1-1 0,-2-3 0,0-5 0,1 1 0,-2-2 0,0-1 0,-1 0 0,0-1 0,-1 1 0,0-1 0,-1 1 0,2-2 0,0 2 0,-1 0 0,0 1 0,0 0 0,1-1 0,-1-1 0,1 0 0,-1 0 0,0 0 0,0 1 0,0 0 0,-2 2 0,3-2 0,-3 1 0,3-1 0,-1-2 0,0 2 0,0-1 0,0 1 0,0 0 0,0 0 0,1 0 0,-2 0 0,2 0 0,-2 0 0,-1 2 0,2-2 0,-3 2 0,3-2 0,-1 0 0,2 0 0,-1 0 0,2 0 0,-2 0 0,0 1 0,0-1 0,0 1 0,0 1 0,2 1 0,0-2 0,1-1 0,1 0 0,0 0 0,-1 0 0,0-1 0,0-1 0,0 0 0,0 1 0,1 0 0,-2 0 0,2-1 0,-1 2 0,0-1 0,1 1 0,-2-1 0,2 1 0,-1-1 0,1 1 0,0 2 0,1-2 0,0 1 0,1 0 0,-2-2 0,2 2 0,-2-2 0,0 1 0,0 0 0,0 0 0,-1 1 0,0 0 0,-1 1 0,0 2 0,0 0 0,0-2 0,-1-1 0,1-1 0,-2 0 0,2 1 0,-1-2 0,0 0 0,1-1 0,-1 0 0,1 1 0,0 0 0,0 0 0,0 0 0,0 0 0,0 1 0,0-1 0,1 0 0,-1 1 0,1-2 0,-1 1 0,0 0 0,0-1 0,-1 1 0,1 0 0,-1-1 0,1 1 0,3 0 0,-2-2 0,3 2 0,-1-3 0,-1 2 0,2-1 0,-2 1 0,1-1 0,-2 2 0,3-5 0,-3 3 0,4-4 0,-2 5 0,0-1 0,-1 2 0,-1-1 0,-1 1 0,0 0 0,0 1 0,1 0 0,0 0 0,1 0 0,0 0 0,0-1 0,-1 0 0,0-1 0,-1 1 0,0 0 0,0 1 0,0-1 0,0 0 0,0 0 0,0-1 0,-2 0 0,0 1 0,-3-3 0,3 1 0,-1-1 0,1 1 0,0 2 0,1 0 0,0 1 0,1-2 0,0 1 0,1 0 0,-1-1 0,2 1 0,-1-1 0,1 0 0,0 1 0,0-1 0,0 2 0,0-1 0,-1 1 0,0 0 0,0 2 0,1 0 0,-1 4 0,0 2 0,-1 2 0,0-2 0,0-3 0,0-2 0,0-3 0,0 2 0,0-2 0,0 0 0,0 0 0,-1 5 0,-1-3 0,-1 4 0,0 0 0,0-3 0,0 2 0,-2-2 0,2-2 0,-1 0 0,2-2 0,1 1 0,0-1 0,1 0 0,0 0 0,0 0 0,0-1 0,0 1 0,1 0 0,0-1 0,1 0 0,0 1 0,0-2 0,0 1 0,0 0 0,0 0 0,0 0 0,0 0 0,1 0 0,-1 0 0,0 0 0,0-1 0,-1 2 0,0-1 0,1 2 0,-1-1 0,1 0 0,-1 1 0,1-1 0,-1 2 0,-1-2 0,2 3 0,-2-3 0,2 0 0,-2 1 0,1-1 0,0 1 0,-1-1 0,2 0 0,-2-1 0,2 1 0,-2-1 0,2 2 0,-1-1 0,0 0 0,0 1 0,-2-2 0,1 2 0,-1-2 0,1 1 0,0 0 0,0 0 0,0 1 0,0 0 0,0 0 0,0 0 0,0 0 0,0-1 0,0 0 0,0-1 0,1 1 0,-1 0 0,1-1 0,-1-19 0,0 12 0,-1-12 0,0 17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28.123"/>
    </inkml:context>
    <inkml:brush xml:id="br0">
      <inkml:brushProperty name="width" value="0.12347" units="cm"/>
      <inkml:brushProperty name="height" value="0.12347" units="cm"/>
      <inkml:brushProperty name="color" value="#C00000"/>
    </inkml:brush>
  </inkml:definitions>
  <inkml:trace contextRef="#ctx0" brushRef="#br0">241 1 24575,'16'8'0,"-3"0"0,-5 0 0,5 10 0,-7-4 0,8 15 0,-9-4 0,6 17 0,-10 16 0,6 14 0,-7 0 0,0-3 0,-8 0 0,-10 15 0,0-9-384,6-23 0,-2 1 384,-11 34 0,11-27 0,-1 2-592,-4 1 0,-1 0 592,1 0 0,0-1 0,0 0 0,0-1 0,0-5 0,1-2 0,-8 33 0,4-24 0,15-32 0,3-20 0,8-3 721,0 0-721,4-3 1231,0 2-1231,-3-3 0,-2 4 0,1 1 0,-3-1 0,6-4 0,-2 0 0,-1-4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29.197"/>
    </inkml:context>
    <inkml:brush xml:id="br0">
      <inkml:brushProperty name="width" value="0.12347" units="cm"/>
      <inkml:brushProperty name="height" value="0.12347" units="cm"/>
      <inkml:brushProperty name="color" value="#C00000"/>
    </inkml:brush>
  </inkml:definitions>
  <inkml:trace contextRef="#ctx0" brushRef="#br0">1 505 24575,'8'-5'0,"0"2"0,0 3 0,4 0 0,0-4 0,4 0 0,-3-1 0,2 1 0,-2 1 0,21 2 0,17-10 0,33 1 0,-36 1 0,3 0-860,14 0 0,4-1 860,5-4 0,4-2-1566,-9 5 1,4 0 0,1-1 1565,3 1 0,1 0 0,3-1 0,16-2 0,3-1 0,-1 1-816,-9 2 0,-1 1 1,-2-1 815,-3 0 0,-1 0 0,-5 1-427,13-1 1,-6 2 426,-15 5 0,-5 1 987,22-2-987,-25 4 3924,-31-8-3924,-16 6 3302,-9-4-3302,8-4 1503,-5-1-1503,7-3 0,0 4 0,7-5 0,1 6 0,31-14 0,-7 17 0,3-11 0,-20 18 0,-23-6 0,-4 6 0,-4-2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30.633"/>
    </inkml:context>
    <inkml:brush xml:id="br0">
      <inkml:brushProperty name="width" value="0.12347" units="cm"/>
      <inkml:brushProperty name="height" value="0.12347" units="cm"/>
      <inkml:brushProperty name="color" value="#C00000"/>
    </inkml:brush>
  </inkml:definitions>
  <inkml:trace contextRef="#ctx0" brushRef="#br0">216 0 24575,'13'12'0,"-5"7"0,-5 17 0,-3 21 0,0 15 0,17 24-1051,-12-42 0,2 3 1051,12 10 0,-1 3 0,-10 0 0,-3 1 0,3-3 0,-5 1 0,-11 4 0,-5 0 0,-1-3 0,-3 1-690,-3 10 1,-1 2 689,1 0 0,-1-2 0,2-9 0,-1-3-545,1-1 0,-1-2 545,1-4 0,0-1 0,3 2 0,3-1 0,2-5 0,2 0-288,4 3 0,1-1 288,4 40 0,0-24 0,-6 3 1298,4-51-1298,-4 8 1842,6-13-1842,-3-4 1266,2 11-1266,-3-4 741,4-1-741,0-1 0,4-11 0,-3 3 0,6-6 0,-6 3 0,2-4 0,-3 0 0,0 0 0,0 0 0,4 4 0,0 1 0,1-1 0,2 0 0,-6-4 0,2 0 0,-3 0 0,4-4 0,-3 4 0,6-4 0,-3 4 0,1 4 0,-1-3 0,-4 2 0,0-3 0,0 4 0,0 7 0,0-1 0,4 11 0,-3-11 0,8 11 0,-7-5 0,7 7 0,-8 0 0,3-7 0,-4-1 0,0-7 0,0 0 0,0-3 0,-3-5 0,-2-8 0,-3-8 0,-3-5 0,2-3 0,1 7 0,4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17:17.404"/>
    </inkml:context>
    <inkml:brush xml:id="br0">
      <inkml:brushProperty name="width" value="0.12347" units="cm"/>
      <inkml:brushProperty name="height" value="0.12347" units="cm"/>
      <inkml:brushProperty name="color" value="#C00000"/>
    </inkml:brush>
  </inkml:definitions>
  <inkml:trace contextRef="#ctx0" brushRef="#br0">660 1 24575,'4'5'0,"1"-1"0,-4-2 0,2 0 0,-1 2 0,2-2 0,0 3 0,-1-1 0,0 1 0,-1-1 0,0 0 0,0-1 0,0 2 0,0-2 0,-1 1 0,1 0 0,0 0 0,-1 0 0,1 0 0,-2 0 0,1 0 0,-1-1 0,1 0 0,0 0 0,-1-1 0,0 2 0,1-1 0,0 1 0,-1-1 0,1 0 0,0 2 0,0 0 0,0-1 0,-1-1 0,0 0 0,0-1 0,0 2 0,0-2 0,0 2 0,0-1 0,0 1 0,0 0 0,1-1 0,0 0 0,0 0 0,0-1 0,-1 1 0,1 0 0,0-1 0,0 2 0,-1-2 0,0 2 0,1-2 0,0 1 0,-1 0 0,0-1 0,0 2 0,1-2 0,0 1 0,-1 0 0,0-1 0,0 1 0,0 0 0,0-1 0,0 1 0,1 0 0,0-1 0,1 2 0,-2-1 0,0-1 0,1 1 0,0 0 0,-1 0 0,0-1 0,1 1 0,0 0 0,-1-1 0,2 1 0,0 0 0,-1-1 0,0 1 0,0-1 0,-1 1 0,2 0 0,-2-1 0,2 2 0,-2-2 0,1 1 0,0 0 0,0-1 0,0 1 0,1-1 0,-2 1 0,2-1 0,-2 1 0,2-1 0,-1 1 0,0-1 0,0 1 0,0-1 0,-1 1 0,1-1 0,-1 1 0,1 0 0,-1 0 0,2 1 0,-2 0 0,1 0 0,0-1 0,-1 1 0,2-2 0,-2 1 0,1 0 0,0 0 0,-1-1 0,2 0 0,-2 2 0,1-1 0,0 1 0,-1-1 0,1 0 0,-1 0 0,0 1 0,0-1 0,0 0 0,0 1 0,0-1 0,0 0 0,0 0 0,0-1 0,-1 1 0,0-1 0,0 2 0,-1-2 0,1 2 0,-1-1 0,1 0 0,-1 0 0,1-1 0,-1 0 0,0 1 0,1-1 0,-1 0 0,0 0 0,0-1 0,-1 0 0,1 1 0,0-1 0,0 1 0,0 0 0,-1-1 0,0 1 0,0-1 0,0 1 0,-1-1 0,-1 1 0,1-1 0,0 0 0,0 1 0,1-2 0,0 2 0,0-1 0,1 1 0,-2 0 0,-1 0 0,1 0 0,-2 0 0,2 0 0,1 0 0,0 0 0,0 0 0,0 0 0,0 0 0,0-1 0,0 0 0,1 1 0,-1-1 0,0 1 0,0 1 0,-1 0 0,0 1 0,1-1 0,-1 1 0,2-2 0,-1 1 0,1-1 0,0 0 0,-1 0 0,0 1 0,-1-1 0,-1 3 0,0-2 0,1 3 0,1-4 0,1 1 0,0 0 0,0-1 0,0 2 0,0-2 0,1 1 0,-1-1 0,0 0 0,0 1 0,0 0 0,0 0 0,-2 1 0,2-2 0,-1 2 0,0-1 0,0 0 0,0 0 0,1-1 0,0 1 0,1-1 0,-1 2 0,0-1 0,1-1 0,-1 1 0,2 0 0,-2 0 0,1 1 0,-1 0 0,1 0 0,-1 0 0,2 0 0,-1 0 0,0 0 0,1-1 0,-1 1 0,1-2 0,-1 2 0,1-2 0,-1 1 0,1 0 0,0-1 0,0 1 0,0 0 0,0 0 0,0 0 0,0 0 0,0-1 0,1 1 0,-1-1 0,1 1 0,-1 0 0,0-1 0,0 1 0,0 0 0,0-1 0,0 1 0,0 0 0,0-1 0,0 1 0,0 0 0,0-1 0,0 1 0,-1 1 0,0-1 0,-1 0 0,0 0 0,0 0 0,-1 0 0,0 1 0,-1 0 0,0-1 0,0 1 0,0-1 0,0 0 0,0 0 0,1 0 0,-1-1 0,1 0 0,0 1 0,0-2 0,-1 1 0,-1-1 0,1-1 0,1 1 0,-2-1 0,2 2 0,-3-2 0,3 1 0,0-1 0,0 1 0,0-1 0,1 1 0,-2 0 0,1-1 0,-1 2 0,0-2 0,-2 2 0,2-2 0,-2 2 0,2-2 0,0 1 0,0 0 0,1-1 0,0 2 0,0-2 0,1 2 0,-1-2 0,1 2 0,-2 0 0,1 0 0,-2 3 0,1-3 0,0 2 0,0-1 0,1 0 0,-1 0 0,0 1 0,0-1 0,0 0 0,0 1 0,0-1 0,0 1 0,-1 1 0,1 0 0,-1-1 0,1 0 0,0 1 0,0-1 0,0 0 0,-1 4 0,0-3 0,0 4 0,0-3 0,1-2 0,-2 3 0,1-3 0,0 1 0,3-1 0,-1-1 0,1 1 0,1-1 0,0 1 0,0 0 0,0 0 0,0 0 0,0 0 0,0 0 0,0 0 0,1 0 0,0-1 0,-2 1 0,1-1 0,0 6 0,1-2 0,0 3 0,0-5 0,0 1 0,0-1 0,0 0 0,0-1 0,0 0 0,0 0 0,1 0 0,1 2 0,0 0 0,0-1 0,-1 1 0,0-3 0,-1 1 0,0 0 0,0 0 0,0-1 0,0 1 0,0-1 0,0 1 0,0 0 0,0 0 0,0 1 0,0 0 0,0 0 0,0 2 0,0-3 0,0 2 0,0-2 0,0 0 0,0 0 0,0 2 0,0-2 0,0 2 0,1-2 0,-1 0 0,1-1 0,0 1 0,-1-2 0,2 1 0,-2 0 0,1-1 0,0 1 0,-1 0 0,2-1 0,-2 2 0,1 1 0,-1-1 0,0 2 0,0-2 0,0 0 0,0 0 0,0-1 0,0 0 0,1-1 0,0 2 0,0-1 0,0 1 0,0-1 0,-1 0 0,1 0 0,-1 0 0,0 1 0,0 0 0,0 0 0,-1 0 0,1 0 0,-2 0 0,2 0 0,-1 2 0,1-2 0,0 2 0,0-2 0,0 0 0,-1 0 0,0-1 0,-2 4 0,1-3 0,-2 3 0,2-4 0,1 1 0,0-1 0,1 1 0,0 0 0,0 1 0,0 0 0,0-1 0,0 0 0,0 0 0,0-1 0,-1 1 0,0-2 0,-1 0 0,1 1 0,-1-1 0,2 2 0,-2-2 0,2 1 0,-2-1 0,1 1 0,-1 0 0,0 1 0,0-1 0,0 1 0,0-1 0,1 0 0,-1 0 0,1 0 0,-1 0 0,0-1 0,1 1 0,-2-2 0,2 1 0,-2 0 0,1 0 0,0 0 0,0 0 0,0 0 0,-1 1 0,2-1 0,-3 2 0,3-1 0,-2 0 0,2 1 0,-1-2 0,2 2 0,-2-2 0,2 1 0,-2-1 0,1 0 0,-1 1 0,-1 0 0,1-1 0,-1 0 0,2 0 0,-1 1 0,1-1 0,0 1 0,-1 0 0,2-1 0,-2 1 0,1 0 0,0 2 0,-1-4 0,2 2 0,-2-1 0,1 0 0,0 1 0,-1-1 0,1 0 0,-1 0 0,0 1 0,0-1 0,0 1 0,1 0 0,0-1 0,1 1 0,-1 0 0,0-1 0,1 1 0,0 0 0,-1 0 0,0 0 0,1 1 0,0-2 0,0 2 0,0-1 0,-2 1 0,1-1 0,-1 1 0,1-2 0,-1 0 0,0-1 0,0 1 0,0 1 0,0-1 0,0 1 0,-1-1 0,1-1 0,0 0 0,0 1 0,0 0 0,0 0 0,0 0 0,1 0 0,0 1 0,1 1 0,-1 0 0,0 0 0,-1-2 0,1 1 0,-1-1 0,1 1 0,0 1 0,-1-3 0,1 4 0,-1-3 0,-1 1 0,0-1 0,-1 0 0,1-1 0,-1 1 0,1-1 0,0 1 0,-1-1 0,2 2 0,0-1 0,0 1 0,1-1 0,0 1 0,0-1 0,0 1 0,2 0 0,-2 0 0,2 1 0,-1 2 0,0-2 0,0 1 0,-1-2 0,0-1 0,-1 1 0,1-1 0,-1 1 0,1-1 0,0 0 0,-1 1 0,2-1 0,-2 1 0,2 0 0,-2-2 0,0 2 0,0-1 0,-1 1 0,1 1 0,1 0 0,-1 0 0,1 0 0,-1 0 0,0-1 0,0 0 0,0-1 0,1 1 0,0 0 0,1 0 0,0 0 0,0 0 0,0-1 0,2 1 0,-1 0 0,0 0 0,-1 0 0,0 0 0,0 0 0,0 0 0,0 0 0,0-1 0,0 1 0,0-1 0,0 1 0,1 0 0,-1-1 0,1 1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17:30.089"/>
    </inkml:context>
    <inkml:brush xml:id="br0">
      <inkml:brushProperty name="width" value="0.12347" units="cm"/>
      <inkml:brushProperty name="height" value="0.12347" units="cm"/>
      <inkml:brushProperty name="color" value="#C00000"/>
    </inkml:brush>
  </inkml:definitions>
  <inkml:trace contextRef="#ctx0" brushRef="#br0">1 0 24575,'5'7'0,"-1"-2"0,-2-1 0,-1 0 0,1-1 0,-1 0 0,1 1 0,-2 0 0,1 0 0,-1 0 0,0-2 0,0 1 0,0 0 0,1-1 0,-1 1 0,1 0 0,-1-1 0,0 1 0,0 0 0,0 0 0,0 0 0,0 0 0,0 0 0,0-1 0,-1 2 0,1-2 0,-1 2 0,1-2 0,-1 1 0,1 0 0,-1-1 0,1 1 0,0 0 0,-1-1 0,1 1 0,-1 0 0,0-1 0,1 2 0,-2-2 0,1 1 0,0 0 0,-1-1 0,2 1 0,-2-1 0,2 1 0,-1 0 0,0-1 0,1 1 0,-1 0 0,1 0 0,-1 0 0,1 0 0,-1 1 0,1-2 0,0 1 0,0 1 0,0 0 0,0-1 0,0 0 0,0-1 0,0 2 0,0-2 0,0 2 0,0-2 0,1 2 0,-1-1 0,2 1 0,-2 0 0,2 0 0,-2 0 0,2-1 0,-1 0 0,0-1 0,1 2 0,-1-1 0,1 2 0,0-2 0,-1 0 0,0-1 0,0 1 0,0-1 0,1 2 0,0-2 0,-1 1 0,1-1 0,-2 1 0,1 0 0,0-1 0,-1 1 0,1 0 0,0 0 0,0-1 0,0 1 0,0 0 0,-1-1 0,1 2 0,-1-1 0,1 1 0,-1-2 0,0 1 0,0 0 0,0 0 0,0 0 0,1 1 0,-1-2 0,1 2 0,-1-1 0,0 1 0,1-1 0,-1 1 0,1-2 0,-1 2 0,0-1 0,0 1 0,0-1 0,0 0 0,0 0 0,0 0 0,0 2 0,0-1 0,0 0 0,0-1 0,0-1 0,0 2 0,0 0 0,0 0 0,0 0 0,0 0 0,0 1 0,0-1 0,0-1 0,-1 0 0,1-1 0,-1 1 0,1 0 0,-1 1 0,1-2 0,-1 0 0,1 1 0,0-1 0,0 1 0,0 0 0,0-1 0,0 1 0,0 0 0,0-1 0,0 2 0,0-2 0,0 2 0,0-2 0,0 1 0,0 1 0,0-2 0,0 2 0,0-2 0,0 1 0,1-1 0,-1 1 0,1 0 0,-1 0 0,1 0 0,0 0 0,0-1 0,1 0 0,-1 0 0,1 0 0,0 1 0,-1-1 0,2 1 0,-2-1 0,1 0 0,-1 0 0,1 1 0,0 0 0,0 0 0,0-2 0,0 1 0,0 0 0,-1 1 0,1-1 0,0 0 0,0 0 0,0-1 0,0 1 0,0-1 0,1 1 0,-2 0 0,2 0 0,-1 0 0,0 0 0,0 1 0,1-1 0,-2 1 0,2-1 0,-1-1 0,0 2 0,-1-2 0,1 2 0,-1-1 0,0 0 0,2 1 0,-2-1 0,2 0 0,-2 1 0,1-2 0,-1 3 0,2-1 0,-1 0 0,2 0 0,-3-1 0,2 0 0,-2 0 0,1 0 0,0 0 0,0-1 0,0 1 0,0 0 0,0-1 0,0 3 0,0-4 0,0 3 0,0-1 0,0 0 0,0 1 0,0-2 0,0 2 0,0-2 0,0 2 0,0-1 0,0-1 0,0 1 0,0 0 0,-1 1 0,0 0 0,0-1 0,0 0 0,1 0 0,0 0 0,0 0 0,0 0 0,0 0 0,0 0 0,0 0 0,-1 0 0,1 1 0,1 0 0,0 0 0,0 0 0,0-1 0,-2 0 0,1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17:47.184"/>
    </inkml:context>
    <inkml:brush xml:id="br0">
      <inkml:brushProperty name="width" value="0.12347" units="cm"/>
      <inkml:brushProperty name="height" value="0.12347" units="cm"/>
      <inkml:brushProperty name="color" value="#C00000"/>
    </inkml:brush>
  </inkml:definitions>
  <inkml:trace contextRef="#ctx0" brushRef="#br0">130 0 24575,'6'3'0,"-1"-1"0,-3-1 0,-2 1 0,3 1 0,-2-1 0,1 0 0,0 0 0,-1 0 0,0 1 0,1-1 0,-1 1 0,1-1 0,0 0 0,-1 0 0,1 0 0,-1 0 0,1 0 0,0 0 0,-1 0 0,1 0 0,-1 1 0,0-1 0,1 1 0,-2-1 0,2 0 0,-1 1 0,1-1 0,-1 1 0,1-1 0,-1 1 0,1-1 0,-2 1 0,1-1 0,0 1 0,0-1 0,0 1 0,0 0 0,0-1 0,-1 1 0,1 1 0,0-2 0,1 2 0,-1-2 0,0 0 0,0 1 0,1-1 0,-1 1 0,0 0 0,-1-1 0,1 2 0,0-2 0,1 2 0,-1-2 0,0 2 0,0-1 0,1-1 0,-2 1 0,2 0 0,-2 0 0,1-1 0,0 1 0,-1 0 0,2-1 0,-2 1 0,2 0 0,-2 0 0,1-1 0,0 1 0,-1 0 0,1-1 0,-1 1 0,1 0 0,-1-1 0,1 1 0,0 0 0,-1-1 0,1 1 0,-1 0 0,0-1 0,0 1 0,0 0 0,0-1 0,0 1 0,1 0 0,-1-1 0,1 1 0,-1 0 0,1-1 0,-1 1 0,1 0 0,-1-1 0,0 1 0,1 0 0,-1-1 0,1 1 0,-1 0 0,0-1 0,0 1 0,0 0 0,0-1 0,0 1 0,0 0 0,0 0 0,0-1 0,-1 1 0,1 0 0,-1 0 0,0-1 0,0 1 0,0 0 0,0 0 0,1-1 0,0 1 0,-1 0 0,1-1 0,-1 1 0,1 0 0,-1-1 0,1 2 0,-1-2 0,0 2 0,0-1 0,0 0 0,0 0 0,1 0 0,-1 0 0,0 1 0,-1-1 0,1 1 0,0-2 0,0 1 0,1 0 0,-2 0 0,1 0 0,1 0 0,-1-1 0,0 1 0,1-1 0,-1 1 0,0 0 0,0-1 0,0 1 0,1 0 0,-1-1 0,0 1 0,1 0 0,-1 0 0,0-1 0,0 1 0,0 0 0,1 0 0,0-1 0,0 1 0,-1 0 0,0-1 0,0 1 0,1 0 0,-1 0 0,0-1 0,0 1 0,0 0 0,0-1 0,0 1 0,1 0 0,-1 0 0,0-1 0,0 2 0,-1-3 0,1 2 0,-1 0 0,2-1 0,-1 1 0,0-1 0,-1 0 0,0 1 0,0-1 0,0 1 0,0 0 0,0-2 0,0 2 0,1-1 0,-1 0 0,1 1 0,0-1 0,-1 0 0,2 1 0,-3-1 0,3 1 0,-4 0 0,3-1 0,-2 2 0,1-2 0,1 1 0,-1-1 0,2 1 0,-2 0 0,1 1 0,0-1 0,-1 0 0,2 0 0,-1 0 0,1 0 0,0 2 0,0-2 0,0 0 0,-1 1 0,1-2 0,-1 1 0,1 0 0,0-1 0,0 1 0,0 0 0,0-1 0,0 2 0,0-2 0,0 1 0,0 0 0,0-1 0,0 2 0,0-2 0,0 1 0,0 0 0,0 0 0,0 1 0,0-1 0,0 0 0,0 0 0,0 0 0,0 1 0,0 0 0,0-1 0,0 1 0,0-1 0,0 0 0,-1 1 0,1-1 0,-1 1 0,1 0 0,0 1 0,0-1 0,-1 0 0,1-1 0,-1 0 0,1 0 0,0-1 0,0 2 0,0-1 0,0 0 0,0 0 0,0 0 0,0-1 0,0 1 0,0 0 0,0-1 0,0 1 0,0 1 0,0-2 0,0 2 0,0-2 0,0 1 0,0 0 0,0 0 0,0 0 0,0-1 0,0 2 0,0-2 0,0 2 0,0-2 0,1 1 0,-1-1 0,1 1 0,-1 1 0,0-1 0,0 0 0,0-1 0,0 1 0,0 0 0,0-1 0,0 1 0,0 0 0,-1-1 0,1 1 0,-1 0 0,1 0 0,-1-1 0,1 1 0,-1 0 0,1 0 0,-2-1 0,2 1 0,-2-1 0,1 1 0,1-1 0,-1 1 0,1 0 0,0-1 0,0 1 0,0 0 0,0-1 0,0 1 0,0 0 0,0-1 0,0 1 0,0 0 0,-1-1 0,0 1 0,0 0 0,0-1 0,1 1 0,-1 0 0,0 0 0,0 0 0,-1 0 0,2-1 0,-1 1 0,0-1 0,1 1 0,-1 0 0,1-1 0,0 1 0,0 0 0,0-1 0,0 1 0,0 0 0,1 0 0,-1-1 0,1 1 0,-1 0 0,0 0 0,0 0 0,0 0 0,0-1 0,0 1 0,0 0 0,2 0 0,-1-1 0,1 1 0,-1-1 0,0 0 0,-1 1 0,2-1 0,-2 1 0,1 0 0,-1-1 0,0 1 0,0 1 0,0-1 0,0 1 0,-1-2 0,0 2 0,-1-3 0,0 2 0,0-1 0,0-1 0,0 1 0,-1 0 0,2 0 0,-2-1 0,2 2 0,-2-2 0,1 2 0,0-1 0,1 0 0,-2 0 0,1 0 0,0 1 0,1-1 0,-1 1 0,1-1 0,0 0 0,-1 1 0,0-1 0,0 1 0,1-2 0,0 2 0,-1-1 0,0 0 0,-1 0 0,1-1 0,0 0 0,0 1 0,-1-1 0,0 1 0,1 0 0,0-1 0,0 0 0,0 1 0,0 0 0,-1 0 0,2 0 0,-2-1 0,2 1 0,-2 0 0,1 1 0,-2-2 0,2 0 0,-1 0 0,1 0 0,0 1 0,0 0 0,0 0 0,0 0 0,0-1 0,-1-3 0,1 0 0,0-3 0,1 1 0,1 0 0,1 0 0,0 0 0,2 0 0,-2 1 0,1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14.773"/>
    </inkml:context>
    <inkml:brush xml:id="br0">
      <inkml:brushProperty name="width" value="0.12347" units="cm"/>
      <inkml:brushProperty name="height" value="0.12347" units="cm"/>
      <inkml:brushProperty name="color" value="#C00000"/>
    </inkml:brush>
  </inkml:definitions>
  <inkml:trace contextRef="#ctx0" brushRef="#br0">1 5891 24575,'8'-5'0,"-4"5"0,4 1 0,-4 6 0,4-6 0,0 3 0,4-1 0,-3-2 0,2 3 0,-2-4 0,-1 0 0,0 0 0,3-4 0,-2 0 0,3-1 0,-4-2 0,0 3 0,0-4 0,0 3 0,0 2 0,0-1 0,0 3 0,0-3 0,1 1 0,-1-5 0,0 2 0,0-4 0,0 5 0,3-3 0,-2-3 0,3-2 0,0 0 0,0-2 0,4 6 0,0-6 0,1 2 0,-5 1 0,0 0 0,-1 1 0,2 2 0,3-7 0,0 7 0,-3-2 0,-2 3 0,1 0 0,4-4 0,1 0 0,3-5 0,-4 1 0,0 0 0,0 0 0,0 0 0,3-7 0,-3 5 0,2-4 0,-2 6 0,1 0 0,6-8 0,-5 6 0,5-1 0,-7 3 0,7 6 0,-5-5 0,4 1 0,0-20 0,14 8 0,2-22 0,6 21 0,-2-13 0,-5 7 0,17-14 0,-8 9 0,2-1 0,12-5 0,-12 0 0,-3 3 0,-12 16 0,2-21 0,-10 20 0,-6 1 0,-1 3 0,-2 6 0,12-13 0,-9 10 0,9-9 0,2 3 0,-10 7 0,40-15 0,-30 13 0,48-13 0,-6 4-969,-24 12 1,3-1 968,4-1 0,0 1 0,-5 1 0,-1-1-166,0-3 1,-2-1 165,29-21 0,-1-7 0,-16-8 0,-11 3 0,-3-1 0,-20 19 0,29-12 0,-25 25 0,21-15 1902,-8 15-1902,4 5 0,23-10 0,7-14-1249,9-3 1249,-45 12 0,0 0 0,30-9 0,-15-9 0,-5 16 0,3-11 0,4 0 0,-18 18 0,3-1 0,36-23 0,-12 7 0,-11 12 0,-1 8 0,-17 4 0,11-3 1615,-24 1-1615,-7 6 0,8-7 0,-8 9 0,6-2 0,7-8 0,-11 8 0,13-14 0,0-8 0,-10 11 0,21-21 0,-1 8 0,-6 2 0,15-13 0,-28 21 0,18-10 0,-8 5 0,20-17 0,-7 8 0,2 2 0,-3-7 0,-16 21 0,8-29 0,-15 25 0,0-2 0,-2 7 0,-1 5 0,6-2 0,10-20 0,14 7 0,3-27-717,16-4 717,-15-8 0,5 9-15,-12 8 15,-3 18 0,-12 12 0,-1-4 0,-11 11 0,-1-1 716,2-4-716,-3 11 16,3-11-16,-3 12 0,3-13 0,-2 6 0,1 0 0,-1 1 0,-2 7 0,0 0 0,0 0 0,8-8 0,-7 6 0,13-7 0,-5 7 0,-1-1 0,5-1 0,-5 6 0,1-4 0,-3 5 0,-6-3 0,1 0 0,5-2 0,-4 1 0,11-3 0,1-9 0,2 6 0,24-26 0,3 18 0,2-21 0,18 10 0,-13 3 0,6 0 0,-3 8 0,-7-7 0,-15 10 0,0-6 0,-23 16 0,-1 0 0,-7 2 0,7-3 0,-6 3 0,6-2 0,0 0 0,6-11 0,9-4 0,27-24 0,-6 8 0,-20 14 0,0 2 0,12-6 0,-4-3 0,-23 24 0,-1 0 0,-10 5 0,9 1 0,-11 1 0,11 2 0,-13-3 0,6 0 0,-2 0 0,3-4 0,0 0 0,0 0 0,0 3 0,-3-2 0,2 6 0,-6-6 0,3 6 0,-4 1 0,-4 0 0,4 8 0,-11-4 0,2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16.328"/>
    </inkml:context>
    <inkml:brush xml:id="br0">
      <inkml:brushProperty name="width" value="0.12347" units="cm"/>
      <inkml:brushProperty name="height" value="0.12347" units="cm"/>
      <inkml:brushProperty name="color" value="#C00000"/>
    </inkml:brush>
  </inkml:definitions>
  <inkml:trace contextRef="#ctx0" brushRef="#br0">1 1 24575,'31'72'0,"2"9"0,8 3-1335,-19-36 1,2 2 1334,12 7 0,2 0 0,-10-7 0,2-1 0,15 9 0,3-1 0,-6-10 0,2 0 0,5 10 0,2 1 0,-2-8 0,-2-2 0,-8-2 0,-4 0 0,-7-2 0,-3-2 0,20 16 571,-2 14-571,4-16 0,-3 31 0,5-15-105,-29-20 1,-2 1 104,24 27-564,-20-28 0,0 3 564,1 1 0,1-1 0,4 2 0,0 0 0,-1 4 0,3 0 0,7-7 0,0-3 911,11 35-911,-9-49 0,-1-2 0,1 15 204,3-16-204,-17-9 711,-14-13-711,-3-4 1249,4 3-1249,1 2 360,3 3-360,0 0 0,0 0 0,0 0 0,0 0 0,0 1 0,1-1 0,11 12 0,9-3 0,2 6 0,4-7 0,-19-9 0,-1-1 0,-11-10 0,0 3 0,0 1 0,0 5 0,4 0 0,1 2 0,-5-6 0,0 2 0,-11-13 0,-6-4 0,-7-10 0,3 7 0,1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21.404"/>
    </inkml:context>
    <inkml:brush xml:id="br0">
      <inkml:brushProperty name="width" value="0.12347" units="cm"/>
      <inkml:brushProperty name="height" value="0.12347" units="cm"/>
      <inkml:brushProperty name="color" value="#C00000"/>
    </inkml:brush>
  </inkml:definitions>
  <inkml:trace contextRef="#ctx0" brushRef="#br0">7011 5 24575,'-8'-4'0,"0"4"0,0 4 0,-4 8 0,0 0 0,-4 4 0,0 1 0,-1-1 0,1 0 0,0 0 0,4 0 0,-4-3 0,4 2 0,-4-3 0,0 4 0,-1-3 0,1-1 0,4-1 0,0-2 0,4-1 0,0 0 0,-4 0 0,-7 6 0,2 3 0,-13 3 0,13-4 0,-6 2 0,7-1 0,0-1 0,-7 2 0,-1 0 0,-19 7 0,-14 9 0,-15 7-495,25-19 0,-2 0 495,0 4 0,-1-1 0,-5-2 0,0 1 0,-3 9 0,2 0 0,7-5 0,-2 0 0,-17 8 0,0-2 0,-13 9 0,22-16 0,-1 1 0,-23 15 0,34-21 0,-1 1 0,-5 3 0,-1 1 0,-1 0 0,1 3 0,-2 7 0,1 3-866,-3 9 1,0 3 865,2-2 0,-2 1 0,-17 6 0,-1-2 0,15-8 0,0-3 0,-13 2 0,0-2 0,16-4 0,2-1 0,-1 1 0,1-2-474,0-3 1,1-2 473,5-1 0,2 0 0,5-2 0,2 0 0,-32 22 0,19 3 0,2-9 0,16-13 854,9-4-854,6-11 1722,-8 28-1722,-1-10 0,-25 28 0,8-9 0,-8-9 0,-2 3 0,21-6 0,0 2-200,-28 18 0,-1 2 200,28-17 0,2-1 0,-6 5 0,2 0-207,8-7 1,2-2 206,-26 26 0,20-13 0,-2-14 0,-3-2 0,-11 19-538,-2-4 0,-1 1 538,-15 14 0,24-22 0,-1-1 0,-22 24 0,27-26 0,2 2 0,-19 22 0,-1 10 0,11-5 821,-1 3-821,8 7 0,-5-8 0,5-1 0,-26-5 0,-1-10 0,27-29 0,-1-1 0,0 1 0,0-1 0,-41 15 0,37-14 0,-3-1 0,-11-4 0,0-1 0,9-1 0,1-1 0,-16 2 0,3 0 0,-22 16 0,38-22 0,2-1 0,-13 17 0,-7-5 408,40-10-408,-14-1 0,23-4 0,-23 5 1151,14-1-1151,-16 7 601,19-7-601,0 0 0,8-6 0,0-1 0,0-4 0,3-4 0,5 3 0,1-6 0,3 6 0,-4 2 0,-4-1 0,-1 4 0,-9-3 0,4 3 0,-11 4 0,4 2 0,-17 6 0,8-2 0,-2-4 0,17-8 0,11-2 0,1-8 0,6 4 0,-3-4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23.139"/>
    </inkml:context>
    <inkml:brush xml:id="br0">
      <inkml:brushProperty name="width" value="0.12347" units="cm"/>
      <inkml:brushProperty name="height" value="0.12347" units="cm"/>
      <inkml:brushProperty name="color" value="#C00000"/>
    </inkml:brush>
  </inkml:definitions>
  <inkml:trace contextRef="#ctx0" brushRef="#br0">1 1 24575,'11'11'0,"2"2"0,3 3 0,0 0 0,12 12 0,14 6 0,-6 5 0,5 0 0,-20-8 0,5 24 0,-4-19 0,18 35 0,-17-36 0,21 17 0,-16-24 0,8 2 0,11 12 0,27 9-555,-33-16 0,1 1 555,10 1 0,0 2 0,-4 8 0,-1-1 0,-6-8 0,-1 0 0,1 8 0,-1-2-224,35 15 224,-17-4 0,10-15 0,-29-9 0,20 14 0,-24-19 0,7 20 0,-19-26 1097,-5 2-1097,-2-6 237,0 0-237,1 1 0,-1-1 0,2 6 0,-2-4 0,3 5 0,3-5 0,3 0 0,-1 1 0,-2-1 0,2 2 0,-10-7 0,1 3 0,-15-12 0,-4 0 0,-1-8 0,-2 0 0,6-8 0,-2 7 0,3-3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26.216"/>
    </inkml:context>
    <inkml:brush xml:id="br0">
      <inkml:brushProperty name="width" value="0.12347" units="cm"/>
      <inkml:brushProperty name="height" value="0.12347" units="cm"/>
      <inkml:brushProperty name="color" value="#C00000"/>
    </inkml:brush>
  </inkml:definitions>
  <inkml:trace contextRef="#ctx0" brushRef="#br0">1 1814 24575,'57'-49'0,"14"-20"0,-18 25 0,1-2-917,-4-6 1,-2 0 916,-11 15 0,-3 1 0,27-42 0,-14 22 25,-1 2-25,31-5 0,-27 31 0,5 1-666,14-4 0,5 2 666,8 3 0,1 2 0,-1 3 0,0 1 0,-5 0 0,-2-1 0,-5 2 0,-2-1 0,-6 6 0,-2-1-228,-10-2 0,-1 0 228,47-9 810,-43 3-810,-6 0 402,-17 5-402,-11 1 1846,11-5-1846,-17 6 538,-2 3-538,1-2 0,0 3 0,11-6 0,1-1 0,19-5 0,-9 2 0,8-2 0,-4-4 0,-5 6 0,-2 0 0,-1 3 0,-13 6 0,6-5 0,-7 1 0,0 1 0,0 4 0,1-3 0,-1 2 0,0 0 0,0-2 0,0 3 0,-3-1 0,2 1 0,-3-6 0,1 7 0,-5-11 0,-1 16 0,-2-8 0,6 5 0,2-4 0,3 2 0,7 2 0,13-2 0,-9-3 0,7 2 0,-17 1 0,-5 6 0,0-2 0,-4 3 0,-4-8 0,0-1 0,-4-9 0,0 4 0,-4-5 0,3 14 0,-2 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20A4-2452-D9AC-7754-8F4BD2B3FC3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D8914DB-AAAF-5244-3C6E-9E3D43D29D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41ABE88-D8BB-3C2F-F4ED-A420C1F61237}"/>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C5C593D5-F813-61E8-DBAD-17758853F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A7E52-CD16-3602-B73D-93C92676AB85}"/>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3145835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F15B4-80FE-6D86-DB9A-6531465D183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07E8F1B-344F-F0C1-2600-48D402F369C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0DC9D7-2826-8241-0295-DADA1BDF1466}"/>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D594A750-DBEB-8888-AFA0-2812FB4B4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DC610-54BF-5C0C-B666-E83256600023}"/>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2905078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262FEA-1F66-3444-896E-F8E80F31166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ADA4F1B-7091-E634-E882-0F889C3691D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B0B502-AC20-ACCA-3CCA-4D880530EC14}"/>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0943C03D-30BE-23F7-FAF6-3892158298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2C35E-4A6B-5396-B658-24DE852A480F}"/>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415054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7F21-3DED-D57A-85A0-6858ACA555E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D9B8815-B0E2-35B3-C70A-564769A9B94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178D4C-548A-B591-9876-DB337FEE0DBF}"/>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B3E4B5BE-1F00-2EAD-D7C2-9814B24A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2F115D-71E2-7C28-A2BF-3EB5E2285FAA}"/>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2970011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C3F3-C98C-75A5-83A2-33F8C0714B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DBD6C3B-7BA6-CCDD-0041-A4917CB74B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1D7323-8002-E40D-A18D-1F5BACBBF6EC}"/>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BE5DC5B0-98D2-D2EF-493B-11429D760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3A063-A34D-03D4-2563-FBB4D71A6AD3}"/>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322522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6E060-487F-D5CA-CB34-EF434ECDCFB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C6BA2FF-7DC1-42F8-2B1D-59A9C999D4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56E476-0407-B41F-03FC-3298B000B47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06CBA27-C57D-B42C-C999-9958D2E22266}"/>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6" name="Footer Placeholder 5">
            <a:extLst>
              <a:ext uri="{FF2B5EF4-FFF2-40B4-BE49-F238E27FC236}">
                <a16:creationId xmlns:a16="http://schemas.microsoft.com/office/drawing/2014/main" id="{128CD1E9-F8A0-026A-6F4D-9A1EEFCBBC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4102B-B15D-9295-F6CA-178E8A4B2DD8}"/>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1321697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E34D-C90F-5814-DE27-801CA2FE6F4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D3FC5BD-4DE5-E8FA-63EF-2C99C50996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5F607DD-EBE6-4D47-83E5-A5DAE989AA9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DC0A048-156A-079C-32CA-3CA9FA726C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DD14C2-F9D9-65DC-2124-DC9AF6A3F3B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0B47699-AA8E-56C8-6881-E880E4EC62A8}"/>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8" name="Footer Placeholder 7">
            <a:extLst>
              <a:ext uri="{FF2B5EF4-FFF2-40B4-BE49-F238E27FC236}">
                <a16:creationId xmlns:a16="http://schemas.microsoft.com/office/drawing/2014/main" id="{CDB6F72D-15AB-0FD4-F2BC-8DE0D6CB1C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B8318C-84CF-3805-A2F3-5AF51E74B0AE}"/>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43715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C761-941A-ABCF-FE9F-4A9DC994B28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7C0CD1B-2ED3-053D-7D58-AFACBDC86325}"/>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4" name="Footer Placeholder 3">
            <a:extLst>
              <a:ext uri="{FF2B5EF4-FFF2-40B4-BE49-F238E27FC236}">
                <a16:creationId xmlns:a16="http://schemas.microsoft.com/office/drawing/2014/main" id="{20C3D552-A733-1E6D-24C5-0AB38A83AF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A2930E-4FDB-31D9-6515-B00D526E6BF5}"/>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305851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4FF771-D6F3-226B-23D7-1D5516A5D686}"/>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3" name="Footer Placeholder 2">
            <a:extLst>
              <a:ext uri="{FF2B5EF4-FFF2-40B4-BE49-F238E27FC236}">
                <a16:creationId xmlns:a16="http://schemas.microsoft.com/office/drawing/2014/main" id="{F4524682-E7EE-79DD-1873-B0DB3C143F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1CF28-AA7D-B12D-497B-0FE9B5DE61A1}"/>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4093056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7DA2-1FDE-EE5C-2002-D9675774FCC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2495BE4-801D-1B74-55F1-5FCFADBE1E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ADA351B-B970-75C6-5527-DBF1E60F0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D4939C-6FFF-0A7A-9940-9F7413380ACD}"/>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6" name="Footer Placeholder 5">
            <a:extLst>
              <a:ext uri="{FF2B5EF4-FFF2-40B4-BE49-F238E27FC236}">
                <a16:creationId xmlns:a16="http://schemas.microsoft.com/office/drawing/2014/main" id="{006C790D-C727-615C-DF9D-5AEECF4C0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ADD89B-4DE7-39DC-D2DC-9BDCE43D0E49}"/>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1573838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B7EDC-17B4-236E-4F2A-782E4DA294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68E6045-4C02-609D-5D54-255E89F40B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8AA4F7-09A0-826A-340F-E83AB5286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5C66A9-AA08-3817-4AF7-4939B903EBD9}"/>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6" name="Footer Placeholder 5">
            <a:extLst>
              <a:ext uri="{FF2B5EF4-FFF2-40B4-BE49-F238E27FC236}">
                <a16:creationId xmlns:a16="http://schemas.microsoft.com/office/drawing/2014/main" id="{C48584EC-4F84-37A5-D6A4-2CDB27B1A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C5768D-5739-2B9F-2763-882A724869B1}"/>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616896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E21E94-A4CE-CB2E-D752-4919AD7237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316DEE-AC65-215B-B701-C8BF4BEA16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AD60BB-6BB4-5964-C034-40D66E5E61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9AEF4AF4-86F2-CF5B-DCB0-B6D7E9A26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134B07-1C68-7B0C-C481-F5FF23E73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01B13-E5EC-F147-BF6E-A92F30CB84F6}" type="slidenum">
              <a:rPr lang="en-US" smtClean="0"/>
              <a:t>‹#›</a:t>
            </a:fld>
            <a:endParaRPr lang="en-US"/>
          </a:p>
        </p:txBody>
      </p:sp>
    </p:spTree>
    <p:extLst>
      <p:ext uri="{BB962C8B-B14F-4D97-AF65-F5344CB8AC3E}">
        <p14:creationId xmlns:p14="http://schemas.microsoft.com/office/powerpoint/2010/main" val="3032580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customXml" Target="../ink/ink2.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customXml" Target="../ink/ink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10.xml"/><Relationship Id="rId18" Type="http://schemas.openxmlformats.org/officeDocument/2006/relationships/image" Target="../media/image14.png"/><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11.png"/><Relationship Id="rId17" Type="http://schemas.openxmlformats.org/officeDocument/2006/relationships/customXml" Target="../ink/ink12.xml"/><Relationship Id="rId2" Type="http://schemas.openxmlformats.org/officeDocument/2006/relationships/image" Target="../media/image2.png"/><Relationship Id="rId16"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8.xml"/><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ncil and sharpener on a notebook&#10;&#10;Description automatically generated with medium confidence">
            <a:extLst>
              <a:ext uri="{FF2B5EF4-FFF2-40B4-BE49-F238E27FC236}">
                <a16:creationId xmlns:a16="http://schemas.microsoft.com/office/drawing/2014/main" id="{69D02AAA-0666-2CCF-000B-940B1CED4B94}"/>
              </a:ext>
            </a:extLst>
          </p:cNvPr>
          <p:cNvPicPr>
            <a:picLocks noChangeAspect="1"/>
          </p:cNvPicPr>
          <p:nvPr/>
        </p:nvPicPr>
        <p:blipFill rotWithShape="1">
          <a:blip r:embed="rId2"/>
          <a:srcRect t="15746"/>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D4C22530-071B-D6E7-2B51-526241C4F0F1}"/>
              </a:ext>
            </a:extLst>
          </p:cNvPr>
          <p:cNvSpPr txBox="1"/>
          <p:nvPr/>
        </p:nvSpPr>
        <p:spPr>
          <a:xfrm>
            <a:off x="243569" y="253093"/>
            <a:ext cx="4614863" cy="4678204"/>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p:spPr>
        <p:txBody>
          <a:bodyPr wrap="square" rtlCol="0">
            <a:spAutoFit/>
          </a:bodyPr>
          <a:lstStyle/>
          <a:p>
            <a:r>
              <a:rPr lang="en-US" sz="2800" dirty="0">
                <a:latin typeface="Arial" panose="020B0604020202020204" pitchFamily="34" charset="0"/>
                <a:cs typeface="Arial" panose="020B0604020202020204" pitchFamily="34" charset="0"/>
              </a:rPr>
              <a:t>DTSA 5510 Final Project:</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Challenging some Commonly Held Beliefs about the Schools in Oslo, Norway using Unsupervised Machine Learning Methods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by Arne Martin Fevolden</a:t>
            </a:r>
          </a:p>
          <a:p>
            <a:endParaRPr lang="en-US" dirty="0"/>
          </a:p>
        </p:txBody>
      </p:sp>
    </p:spTree>
    <p:extLst>
      <p:ext uri="{BB962C8B-B14F-4D97-AF65-F5344CB8AC3E}">
        <p14:creationId xmlns:p14="http://schemas.microsoft.com/office/powerpoint/2010/main" val="1358891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CA3C-5C03-6556-55D8-1E91F75457D3}"/>
              </a:ext>
            </a:extLst>
          </p:cNvPr>
          <p:cNvSpPr>
            <a:spLocks noGrp="1"/>
          </p:cNvSpPr>
          <p:nvPr>
            <p:ph type="title"/>
          </p:nvPr>
        </p:nvSpPr>
        <p:spPr/>
        <p:txBody>
          <a:bodyPr/>
          <a:lstStyle/>
          <a:p>
            <a:r>
              <a:rPr lang="en-US" dirty="0"/>
              <a:t>Results II:</a:t>
            </a:r>
          </a:p>
        </p:txBody>
      </p:sp>
      <p:sp>
        <p:nvSpPr>
          <p:cNvPr id="3" name="Content Placeholder 2">
            <a:extLst>
              <a:ext uri="{FF2B5EF4-FFF2-40B4-BE49-F238E27FC236}">
                <a16:creationId xmlns:a16="http://schemas.microsoft.com/office/drawing/2014/main" id="{6E5A3ED6-E1A1-60B0-239A-3D7DB00F8D97}"/>
              </a:ext>
            </a:extLst>
          </p:cNvPr>
          <p:cNvSpPr>
            <a:spLocks noGrp="1"/>
          </p:cNvSpPr>
          <p:nvPr>
            <p:ph idx="1"/>
          </p:nvPr>
        </p:nvSpPr>
        <p:spPr>
          <a:xfrm>
            <a:off x="838200" y="1690687"/>
            <a:ext cx="4787900" cy="2157413"/>
          </a:xfrm>
        </p:spPr>
        <p:txBody>
          <a:bodyPr>
            <a:normAutofit fontScale="85000" lnSpcReduction="20000"/>
          </a:bodyPr>
          <a:lstStyle/>
          <a:p>
            <a:r>
              <a:rPr lang="en-US" dirty="0"/>
              <a:t>Cluster result provide some support for both hypothesis I and II</a:t>
            </a:r>
          </a:p>
          <a:p>
            <a:r>
              <a:rPr lang="en-US" dirty="0"/>
              <a:t>Centroid also partially confirms the two hypotheses</a:t>
            </a:r>
          </a:p>
          <a:p>
            <a:r>
              <a:rPr lang="en-US" dirty="0"/>
              <a:t>However, there are many cluster labels that are inconsistent with either one or both hypotheses  </a:t>
            </a:r>
          </a:p>
        </p:txBody>
      </p:sp>
      <p:pic>
        <p:nvPicPr>
          <p:cNvPr id="4" name="Picture 3">
            <a:extLst>
              <a:ext uri="{FF2B5EF4-FFF2-40B4-BE49-F238E27FC236}">
                <a16:creationId xmlns:a16="http://schemas.microsoft.com/office/drawing/2014/main" id="{6C5597B8-A082-8786-6D4B-6AAAA838C783}"/>
              </a:ext>
            </a:extLst>
          </p:cNvPr>
          <p:cNvPicPr>
            <a:picLocks noChangeAspect="1"/>
          </p:cNvPicPr>
          <p:nvPr/>
        </p:nvPicPr>
        <p:blipFill>
          <a:blip r:embed="rId2"/>
          <a:stretch>
            <a:fillRect/>
          </a:stretch>
        </p:blipFill>
        <p:spPr>
          <a:xfrm>
            <a:off x="6051549" y="1825625"/>
            <a:ext cx="4793183" cy="4486275"/>
          </a:xfrm>
          <a:prstGeom prst="rect">
            <a:avLst/>
          </a:prstGeom>
        </p:spPr>
      </p:pic>
      <p:pic>
        <p:nvPicPr>
          <p:cNvPr id="5" name="Picture 4">
            <a:extLst>
              <a:ext uri="{FF2B5EF4-FFF2-40B4-BE49-F238E27FC236}">
                <a16:creationId xmlns:a16="http://schemas.microsoft.com/office/drawing/2014/main" id="{2E2B1D6E-2834-F0F2-CB14-BF4AB18C9743}"/>
              </a:ext>
            </a:extLst>
          </p:cNvPr>
          <p:cNvPicPr>
            <a:picLocks noChangeAspect="1"/>
          </p:cNvPicPr>
          <p:nvPr/>
        </p:nvPicPr>
        <p:blipFill>
          <a:blip r:embed="rId3"/>
          <a:stretch>
            <a:fillRect/>
          </a:stretch>
        </p:blipFill>
        <p:spPr>
          <a:xfrm>
            <a:off x="838200" y="3990975"/>
            <a:ext cx="4787900" cy="2501900"/>
          </a:xfrm>
          <a:prstGeom prst="rect">
            <a:avLst/>
          </a:prstGeom>
        </p:spPr>
      </p:pic>
    </p:spTree>
    <p:extLst>
      <p:ext uri="{BB962C8B-B14F-4D97-AF65-F5344CB8AC3E}">
        <p14:creationId xmlns:p14="http://schemas.microsoft.com/office/powerpoint/2010/main" val="182358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D4CA3C-5C03-6556-55D8-1E91F75457D3}"/>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Results III:</a:t>
            </a:r>
          </a:p>
        </p:txBody>
      </p:sp>
      <p:sp>
        <p:nvSpPr>
          <p:cNvPr id="3" name="Content Placeholder 2">
            <a:extLst>
              <a:ext uri="{FF2B5EF4-FFF2-40B4-BE49-F238E27FC236}">
                <a16:creationId xmlns:a16="http://schemas.microsoft.com/office/drawing/2014/main" id="{6E5A3ED6-E1A1-60B0-239A-3D7DB00F8D97}"/>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dirty="0"/>
              <a:t>Hierarchical clustering confirms the results from </a:t>
            </a:r>
            <a:r>
              <a:rPr lang="en-US" sz="2400" dirty="0" err="1"/>
              <a:t>kMean</a:t>
            </a:r>
            <a:r>
              <a:rPr lang="en-US" sz="2400" dirty="0"/>
              <a:t> clustering</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map of a city&#10;&#10;Description automatically generated with low confidence">
            <a:extLst>
              <a:ext uri="{FF2B5EF4-FFF2-40B4-BE49-F238E27FC236}">
                <a16:creationId xmlns:a16="http://schemas.microsoft.com/office/drawing/2014/main" id="{6F4030EF-24DB-C7B6-246A-F765D490DF3A}"/>
              </a:ext>
            </a:extLst>
          </p:cNvPr>
          <p:cNvPicPr>
            <a:picLocks noChangeAspect="1"/>
          </p:cNvPicPr>
          <p:nvPr/>
        </p:nvPicPr>
        <p:blipFill>
          <a:blip r:embed="rId2"/>
          <a:stretch>
            <a:fillRect/>
          </a:stretch>
        </p:blipFill>
        <p:spPr>
          <a:xfrm>
            <a:off x="1203769" y="2091095"/>
            <a:ext cx="4122114" cy="4206240"/>
          </a:xfrm>
          <a:prstGeom prst="rect">
            <a:avLst/>
          </a:prstGeom>
        </p:spPr>
      </p:pic>
      <p:pic>
        <p:nvPicPr>
          <p:cNvPr id="4" name="Picture 3">
            <a:extLst>
              <a:ext uri="{FF2B5EF4-FFF2-40B4-BE49-F238E27FC236}">
                <a16:creationId xmlns:a16="http://schemas.microsoft.com/office/drawing/2014/main" id="{D56297C7-836C-969C-F774-9687C03E1FF4}"/>
              </a:ext>
            </a:extLst>
          </p:cNvPr>
          <p:cNvPicPr>
            <a:picLocks noChangeAspect="1"/>
          </p:cNvPicPr>
          <p:nvPr/>
        </p:nvPicPr>
        <p:blipFill>
          <a:blip r:embed="rId3"/>
          <a:stretch>
            <a:fillRect/>
          </a:stretch>
        </p:blipFill>
        <p:spPr>
          <a:xfrm>
            <a:off x="6647370" y="2086081"/>
            <a:ext cx="4559611" cy="4206240"/>
          </a:xfrm>
          <a:prstGeom prst="rect">
            <a:avLst/>
          </a:prstGeom>
        </p:spPr>
      </p:pic>
    </p:spTree>
    <p:extLst>
      <p:ext uri="{BB962C8B-B14F-4D97-AF65-F5344CB8AC3E}">
        <p14:creationId xmlns:p14="http://schemas.microsoft.com/office/powerpoint/2010/main" val="262955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49F1-92E6-DB48-6EEB-5B455A729DEF}"/>
              </a:ext>
            </a:extLst>
          </p:cNvPr>
          <p:cNvSpPr>
            <a:spLocks noGrp="1"/>
          </p:cNvSpPr>
          <p:nvPr>
            <p:ph type="title"/>
          </p:nvPr>
        </p:nvSpPr>
        <p:spPr>
          <a:xfrm>
            <a:off x="762000" y="1138036"/>
            <a:ext cx="4085665" cy="1402470"/>
          </a:xfrm>
        </p:spPr>
        <p:txBody>
          <a:bodyPr anchor="t">
            <a:normAutofit/>
          </a:bodyPr>
          <a:lstStyle/>
          <a:p>
            <a:r>
              <a:rPr lang="en-US" sz="3200"/>
              <a:t>Conclusion</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62819A-DC8F-660A-A62F-CEB7D7E166D2}"/>
              </a:ext>
            </a:extLst>
          </p:cNvPr>
          <p:cNvSpPr>
            <a:spLocks noGrp="1"/>
          </p:cNvSpPr>
          <p:nvPr>
            <p:ph idx="1"/>
          </p:nvPr>
        </p:nvSpPr>
        <p:spPr>
          <a:xfrm>
            <a:off x="762000" y="2551176"/>
            <a:ext cx="4085665" cy="3591207"/>
          </a:xfrm>
        </p:spPr>
        <p:txBody>
          <a:bodyPr>
            <a:normAutofit/>
          </a:bodyPr>
          <a:lstStyle/>
          <a:p>
            <a:r>
              <a:rPr lang="en-US" sz="2000" dirty="0"/>
              <a:t>The analysis found that there are some support for the two hypotheses</a:t>
            </a:r>
          </a:p>
          <a:p>
            <a:r>
              <a:rPr lang="en-US" sz="2000" dirty="0"/>
              <a:t>However, the reality is much more nuanced and complex, and the differences between the schools are in general quite small.</a:t>
            </a:r>
          </a:p>
        </p:txBody>
      </p:sp>
      <p:pic>
        <p:nvPicPr>
          <p:cNvPr id="5" name="Picture 4" descr="White puzzle with one red piece">
            <a:extLst>
              <a:ext uri="{FF2B5EF4-FFF2-40B4-BE49-F238E27FC236}">
                <a16:creationId xmlns:a16="http://schemas.microsoft.com/office/drawing/2014/main" id="{19DADFFC-3628-C2E4-28B7-9E394567DE6B}"/>
              </a:ext>
            </a:extLst>
          </p:cNvPr>
          <p:cNvPicPr>
            <a:picLocks noChangeAspect="1"/>
          </p:cNvPicPr>
          <p:nvPr/>
        </p:nvPicPr>
        <p:blipFill rotWithShape="1">
          <a:blip r:embed="rId2"/>
          <a:srcRect l="23977" r="22373"/>
          <a:stretch/>
        </p:blipFill>
        <p:spPr>
          <a:xfrm>
            <a:off x="5650992" y="10"/>
            <a:ext cx="6541008" cy="6857990"/>
          </a:xfrm>
          <a:prstGeom prst="rect">
            <a:avLst/>
          </a:prstGeom>
        </p:spPr>
      </p:pic>
    </p:spTree>
    <p:extLst>
      <p:ext uri="{BB962C8B-B14F-4D97-AF65-F5344CB8AC3E}">
        <p14:creationId xmlns:p14="http://schemas.microsoft.com/office/powerpoint/2010/main" val="4072547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F2063-62FE-6A32-2631-7809C78ED45F}"/>
              </a:ext>
            </a:extLst>
          </p:cNvPr>
          <p:cNvSpPr>
            <a:spLocks noGrp="1"/>
          </p:cNvSpPr>
          <p:nvPr>
            <p:ph type="title"/>
          </p:nvPr>
        </p:nvSpPr>
        <p:spPr>
          <a:xfrm>
            <a:off x="838200" y="365125"/>
            <a:ext cx="10515600" cy="1325563"/>
          </a:xfrm>
        </p:spPr>
        <p:txBody>
          <a:bodyPr>
            <a:normAutofit/>
          </a:bodyPr>
          <a:lstStyle/>
          <a:p>
            <a:r>
              <a:rPr lang="en-US" sz="5400"/>
              <a:t>Overview</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F6C041-B7C5-0877-3B15-0270D4B3FABF}"/>
              </a:ext>
            </a:extLst>
          </p:cNvPr>
          <p:cNvSpPr>
            <a:spLocks noGrp="1"/>
          </p:cNvSpPr>
          <p:nvPr>
            <p:ph idx="1"/>
          </p:nvPr>
        </p:nvSpPr>
        <p:spPr>
          <a:xfrm>
            <a:off x="838200" y="1929384"/>
            <a:ext cx="10515600" cy="4251960"/>
          </a:xfrm>
        </p:spPr>
        <p:txBody>
          <a:bodyPr>
            <a:normAutofit/>
          </a:bodyPr>
          <a:lstStyle/>
          <a:p>
            <a:pPr marL="0" indent="0">
              <a:buNone/>
            </a:pPr>
            <a:r>
              <a:rPr lang="en-US" sz="2000" b="1" dirty="0"/>
              <a:t>Testing two hypotheses about the school system in Oslo, Norway:</a:t>
            </a:r>
          </a:p>
          <a:p>
            <a:r>
              <a:rPr lang="en-US" sz="2000" dirty="0"/>
              <a:t>Socio-economic hypothesis (rich areas have better schools)</a:t>
            </a:r>
          </a:p>
          <a:p>
            <a:r>
              <a:rPr lang="en-US" sz="2000" dirty="0"/>
              <a:t>Immigration hypothesis (immigrant areas excel at math and sciences)</a:t>
            </a:r>
          </a:p>
          <a:p>
            <a:pPr marL="0" indent="0">
              <a:buNone/>
            </a:pPr>
            <a:endParaRPr lang="en-US" sz="2000" dirty="0"/>
          </a:p>
          <a:p>
            <a:pPr marL="0" indent="0">
              <a:buNone/>
            </a:pPr>
            <a:r>
              <a:rPr lang="en-US" sz="2000" b="1" dirty="0"/>
              <a:t>Data:</a:t>
            </a:r>
          </a:p>
          <a:p>
            <a:pPr marL="0" indent="0">
              <a:buNone/>
            </a:pPr>
            <a:r>
              <a:rPr lang="en-US" sz="2000" dirty="0"/>
              <a:t>Average final assessment grade received by pupils attending secondary school at the 10</a:t>
            </a:r>
            <a:r>
              <a:rPr lang="en-US" sz="2000" baseline="30000" dirty="0"/>
              <a:t>th</a:t>
            </a:r>
            <a:r>
              <a:rPr lang="en-US" sz="2000" dirty="0"/>
              <a:t> grade level (according to the Norwegian system) in six different subjects.</a:t>
            </a:r>
          </a:p>
          <a:p>
            <a:pPr marL="0" indent="0">
              <a:buNone/>
            </a:pPr>
            <a:endParaRPr lang="en-US" sz="2000" dirty="0"/>
          </a:p>
          <a:p>
            <a:pPr marL="0" indent="0">
              <a:buNone/>
            </a:pPr>
            <a:r>
              <a:rPr lang="en-US" sz="2000" b="1" dirty="0"/>
              <a:t>Methods:</a:t>
            </a:r>
          </a:p>
          <a:p>
            <a:r>
              <a:rPr lang="en-US" sz="2000" dirty="0" err="1"/>
              <a:t>kMeans</a:t>
            </a:r>
            <a:endParaRPr lang="en-US" sz="2000" dirty="0"/>
          </a:p>
          <a:p>
            <a:r>
              <a:rPr lang="en-US" sz="2000" dirty="0"/>
              <a:t>Hierarchical Clustering</a:t>
            </a:r>
          </a:p>
          <a:p>
            <a:pPr marL="0" indent="0">
              <a:buNone/>
            </a:pPr>
            <a:endParaRPr lang="en-US" sz="2000" dirty="0"/>
          </a:p>
          <a:p>
            <a:endParaRPr lang="en-US" sz="2000" dirty="0"/>
          </a:p>
        </p:txBody>
      </p:sp>
    </p:spTree>
    <p:extLst>
      <p:ext uri="{BB962C8B-B14F-4D97-AF65-F5344CB8AC3E}">
        <p14:creationId xmlns:p14="http://schemas.microsoft.com/office/powerpoint/2010/main" val="1971087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AECA-EEBD-CF54-5DA1-6C7FBD742DDA}"/>
              </a:ext>
            </a:extLst>
          </p:cNvPr>
          <p:cNvSpPr>
            <a:spLocks noGrp="1"/>
          </p:cNvSpPr>
          <p:nvPr>
            <p:ph type="title"/>
          </p:nvPr>
        </p:nvSpPr>
        <p:spPr>
          <a:xfrm>
            <a:off x="838200" y="365125"/>
            <a:ext cx="3213100" cy="1325563"/>
          </a:xfrm>
        </p:spPr>
        <p:txBody>
          <a:bodyPr>
            <a:normAutofit fontScale="90000"/>
          </a:bodyPr>
          <a:lstStyle/>
          <a:p>
            <a:r>
              <a:rPr lang="en-US" dirty="0"/>
              <a:t>Socio-economic hypothesis</a:t>
            </a:r>
          </a:p>
        </p:txBody>
      </p:sp>
      <p:grpSp>
        <p:nvGrpSpPr>
          <p:cNvPr id="9" name="Group 8">
            <a:extLst>
              <a:ext uri="{FF2B5EF4-FFF2-40B4-BE49-F238E27FC236}">
                <a16:creationId xmlns:a16="http://schemas.microsoft.com/office/drawing/2014/main" id="{05A6ADE8-D6B5-3927-23C6-F1B798A1D44A}"/>
              </a:ext>
            </a:extLst>
          </p:cNvPr>
          <p:cNvGrpSpPr/>
          <p:nvPr/>
        </p:nvGrpSpPr>
        <p:grpSpPr>
          <a:xfrm>
            <a:off x="5054825" y="2650"/>
            <a:ext cx="7137175" cy="6858000"/>
            <a:chOff x="2844912" y="2530475"/>
            <a:chExt cx="7137175" cy="6858000"/>
          </a:xfrm>
        </p:grpSpPr>
        <p:pic>
          <p:nvPicPr>
            <p:cNvPr id="3" name="Picture 2">
              <a:extLst>
                <a:ext uri="{FF2B5EF4-FFF2-40B4-BE49-F238E27FC236}">
                  <a16:creationId xmlns:a16="http://schemas.microsoft.com/office/drawing/2014/main" id="{6873773F-CF72-25F1-A739-1909D5D11A72}"/>
                </a:ext>
              </a:extLst>
            </p:cNvPr>
            <p:cNvPicPr>
              <a:picLocks noChangeAspect="1"/>
            </p:cNvPicPr>
            <p:nvPr/>
          </p:nvPicPr>
          <p:blipFill>
            <a:blip r:embed="rId2"/>
            <a:stretch>
              <a:fillRect/>
            </a:stretch>
          </p:blipFill>
          <p:spPr>
            <a:xfrm>
              <a:off x="2844912" y="2530475"/>
              <a:ext cx="7137175" cy="6858000"/>
            </a:xfrm>
            <a:prstGeom prst="rect">
              <a:avLst/>
            </a:prstGeom>
          </p:spPr>
        </p:pic>
        <p:grpSp>
          <p:nvGrpSpPr>
            <p:cNvPr id="8" name="Group 7">
              <a:extLst>
                <a:ext uri="{FF2B5EF4-FFF2-40B4-BE49-F238E27FC236}">
                  <a16:creationId xmlns:a16="http://schemas.microsoft.com/office/drawing/2014/main" id="{1D1264D8-0A83-4372-446D-4D253B34BDE9}"/>
                </a:ext>
              </a:extLst>
            </p:cNvPr>
            <p:cNvGrpSpPr/>
            <p:nvPr/>
          </p:nvGrpSpPr>
          <p:grpSpPr>
            <a:xfrm>
              <a:off x="5994640" y="3515730"/>
              <a:ext cx="594000" cy="2205980"/>
              <a:chOff x="5994640" y="3515730"/>
              <a:chExt cx="594000" cy="22059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1D41ADD-1E90-76CA-602A-7922490FDED6}"/>
                      </a:ext>
                    </a:extLst>
                  </p14:cNvPr>
                  <p14:cNvContentPartPr/>
                  <p14:nvPr/>
                </p14:nvContentPartPr>
                <p14:xfrm>
                  <a:off x="6177880" y="3515730"/>
                  <a:ext cx="410760" cy="858960"/>
                </p14:xfrm>
              </p:contentPart>
            </mc:Choice>
            <mc:Fallback xmlns="">
              <p:pic>
                <p:nvPicPr>
                  <p:cNvPr id="4" name="Ink 3">
                    <a:extLst>
                      <a:ext uri="{FF2B5EF4-FFF2-40B4-BE49-F238E27FC236}">
                        <a16:creationId xmlns:a16="http://schemas.microsoft.com/office/drawing/2014/main" id="{81D41ADD-1E90-76CA-602A-7922490FDED6}"/>
                      </a:ext>
                    </a:extLst>
                  </p:cNvPr>
                  <p:cNvPicPr/>
                  <p:nvPr/>
                </p:nvPicPr>
                <p:blipFill>
                  <a:blip r:embed="rId4"/>
                  <a:stretch>
                    <a:fillRect/>
                  </a:stretch>
                </p:blipFill>
                <p:spPr>
                  <a:xfrm>
                    <a:off x="6155560" y="3493401"/>
                    <a:ext cx="454680" cy="90289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B9E88F3-7598-A26B-343F-36BDFD380783}"/>
                      </a:ext>
                    </a:extLst>
                  </p14:cNvPr>
                  <p14:cNvContentPartPr/>
                  <p14:nvPr/>
                </p14:nvContentPartPr>
                <p14:xfrm>
                  <a:off x="5994640" y="4392330"/>
                  <a:ext cx="279000" cy="664920"/>
                </p14:xfrm>
              </p:contentPart>
            </mc:Choice>
            <mc:Fallback xmlns="">
              <p:pic>
                <p:nvPicPr>
                  <p:cNvPr id="5" name="Ink 4">
                    <a:extLst>
                      <a:ext uri="{FF2B5EF4-FFF2-40B4-BE49-F238E27FC236}">
                        <a16:creationId xmlns:a16="http://schemas.microsoft.com/office/drawing/2014/main" id="{7B9E88F3-7598-A26B-343F-36BDFD380783}"/>
                      </a:ext>
                    </a:extLst>
                  </p:cNvPr>
                  <p:cNvPicPr/>
                  <p:nvPr/>
                </p:nvPicPr>
                <p:blipFill>
                  <a:blip r:embed="rId6"/>
                  <a:stretch>
                    <a:fillRect/>
                  </a:stretch>
                </p:blipFill>
                <p:spPr>
                  <a:xfrm>
                    <a:off x="5972320" y="4370010"/>
                    <a:ext cx="322920" cy="70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00883FD-0CA6-3370-94C0-34F69B117726}"/>
                      </a:ext>
                    </a:extLst>
                  </p14:cNvPr>
                  <p14:cNvContentPartPr/>
                  <p14:nvPr/>
                </p14:nvContentPartPr>
                <p14:xfrm>
                  <a:off x="5999680" y="5069030"/>
                  <a:ext cx="77400" cy="251640"/>
                </p14:xfrm>
              </p:contentPart>
            </mc:Choice>
            <mc:Fallback xmlns="">
              <p:pic>
                <p:nvPicPr>
                  <p:cNvPr id="6" name="Ink 5">
                    <a:extLst>
                      <a:ext uri="{FF2B5EF4-FFF2-40B4-BE49-F238E27FC236}">
                        <a16:creationId xmlns:a16="http://schemas.microsoft.com/office/drawing/2014/main" id="{F00883FD-0CA6-3370-94C0-34F69B117726}"/>
                      </a:ext>
                    </a:extLst>
                  </p:cNvPr>
                  <p:cNvPicPr/>
                  <p:nvPr/>
                </p:nvPicPr>
                <p:blipFill>
                  <a:blip r:embed="rId8"/>
                  <a:stretch>
                    <a:fillRect/>
                  </a:stretch>
                </p:blipFill>
                <p:spPr>
                  <a:xfrm>
                    <a:off x="5977360" y="5046710"/>
                    <a:ext cx="1213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2CA4F4E6-6C37-A80F-1E5D-396427C9D653}"/>
                      </a:ext>
                    </a:extLst>
                  </p14:cNvPr>
                  <p14:cNvContentPartPr/>
                  <p14:nvPr/>
                </p14:nvContentPartPr>
                <p14:xfrm>
                  <a:off x="6046120" y="5336870"/>
                  <a:ext cx="83880" cy="384840"/>
                </p14:xfrm>
              </p:contentPart>
            </mc:Choice>
            <mc:Fallback xmlns="">
              <p:pic>
                <p:nvPicPr>
                  <p:cNvPr id="7" name="Ink 6">
                    <a:extLst>
                      <a:ext uri="{FF2B5EF4-FFF2-40B4-BE49-F238E27FC236}">
                        <a16:creationId xmlns:a16="http://schemas.microsoft.com/office/drawing/2014/main" id="{2CA4F4E6-6C37-A80F-1E5D-396427C9D653}"/>
                      </a:ext>
                    </a:extLst>
                  </p:cNvPr>
                  <p:cNvPicPr/>
                  <p:nvPr/>
                </p:nvPicPr>
                <p:blipFill>
                  <a:blip r:embed="rId10"/>
                  <a:stretch>
                    <a:fillRect/>
                  </a:stretch>
                </p:blipFill>
                <p:spPr>
                  <a:xfrm>
                    <a:off x="6023800" y="5314550"/>
                    <a:ext cx="127800" cy="428760"/>
                  </a:xfrm>
                  <a:prstGeom prst="rect">
                    <a:avLst/>
                  </a:prstGeom>
                </p:spPr>
              </p:pic>
            </mc:Fallback>
          </mc:AlternateContent>
        </p:grpSp>
      </p:grpSp>
      <p:sp>
        <p:nvSpPr>
          <p:cNvPr id="11" name="TextBox 10">
            <a:extLst>
              <a:ext uri="{FF2B5EF4-FFF2-40B4-BE49-F238E27FC236}">
                <a16:creationId xmlns:a16="http://schemas.microsoft.com/office/drawing/2014/main" id="{B9502BEA-C758-8202-C0B2-003132DE5019}"/>
              </a:ext>
            </a:extLst>
          </p:cNvPr>
          <p:cNvSpPr txBox="1"/>
          <p:nvPr/>
        </p:nvSpPr>
        <p:spPr>
          <a:xfrm>
            <a:off x="323963" y="2196965"/>
            <a:ext cx="4229100" cy="3942618"/>
          </a:xfrm>
          <a:prstGeom prst="rect">
            <a:avLst/>
          </a:prstGeom>
          <a:noFill/>
        </p:spPr>
        <p:txBody>
          <a:bodyPr wrap="square">
            <a:spAutoFit/>
          </a:bodyPr>
          <a:lstStyle/>
          <a:p>
            <a:pPr>
              <a:lnSpc>
                <a:spcPct val="90000"/>
              </a:lnSpc>
              <a:spcBef>
                <a:spcPct val="0"/>
              </a:spcBef>
            </a:pPr>
            <a:r>
              <a:rPr lang="en-US" sz="2000" dirty="0">
                <a:solidFill>
                  <a:srgbClr val="C00000"/>
                </a:solidFill>
              </a:rPr>
              <a:t>Hypothesis I:</a:t>
            </a:r>
            <a:r>
              <a:rPr lang="en-US" sz="2000" dirty="0"/>
              <a:t>  Schools located at historically richer west side of Oslo provides a better education than schools on the east side.</a:t>
            </a:r>
          </a:p>
          <a:p>
            <a:pPr>
              <a:lnSpc>
                <a:spcPct val="90000"/>
              </a:lnSpc>
              <a:spcBef>
                <a:spcPct val="0"/>
              </a:spcBef>
            </a:pPr>
            <a:endParaRPr lang="en-US" dirty="0"/>
          </a:p>
          <a:p>
            <a:pPr marL="285750" indent="-285750">
              <a:lnSpc>
                <a:spcPct val="90000"/>
              </a:lnSpc>
              <a:spcBef>
                <a:spcPct val="0"/>
              </a:spcBef>
              <a:buFont typeface="Arial" panose="020B0604020202020204" pitchFamily="34" charset="0"/>
              <a:buChar char="•"/>
            </a:pPr>
            <a:r>
              <a:rPr lang="en-US" dirty="0"/>
              <a:t>The dividing line between the west and the east has traditionally followed the </a:t>
            </a:r>
            <a:r>
              <a:rPr lang="en-US" dirty="0" err="1"/>
              <a:t>Akerselva</a:t>
            </a:r>
            <a:r>
              <a:rPr lang="en-US" dirty="0"/>
              <a:t> river, which is marked with a red line on the map</a:t>
            </a:r>
          </a:p>
          <a:p>
            <a:pPr marL="285750" indent="-285750">
              <a:lnSpc>
                <a:spcPct val="90000"/>
              </a:lnSpc>
              <a:spcBef>
                <a:spcPct val="0"/>
              </a:spcBef>
              <a:buFont typeface="Arial" panose="020B0604020202020204" pitchFamily="34" charset="0"/>
              <a:buChar char="•"/>
            </a:pPr>
            <a:r>
              <a:rPr lang="en-US" dirty="0"/>
              <a:t>The part of the city to the left of the line is the traditionally rich side of Oslo.</a:t>
            </a:r>
          </a:p>
          <a:p>
            <a:pPr marL="285750" indent="-285750">
              <a:lnSpc>
                <a:spcPct val="90000"/>
              </a:lnSpc>
              <a:spcBef>
                <a:spcPct val="0"/>
              </a:spcBef>
              <a:buFont typeface="Arial" panose="020B0604020202020204" pitchFamily="34" charset="0"/>
              <a:buChar char="•"/>
            </a:pPr>
            <a:r>
              <a:rPr lang="en-US" dirty="0"/>
              <a:t>It is  a strong indication that Hypothesis I is true if the cluster analysis place schools on the west and east into different clusters</a:t>
            </a:r>
          </a:p>
        </p:txBody>
      </p:sp>
    </p:spTree>
    <p:extLst>
      <p:ext uri="{BB962C8B-B14F-4D97-AF65-F5344CB8AC3E}">
        <p14:creationId xmlns:p14="http://schemas.microsoft.com/office/powerpoint/2010/main" val="1838012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AECA-EEBD-CF54-5DA1-6C7FBD742DDA}"/>
              </a:ext>
            </a:extLst>
          </p:cNvPr>
          <p:cNvSpPr>
            <a:spLocks noGrp="1"/>
          </p:cNvSpPr>
          <p:nvPr>
            <p:ph type="title"/>
          </p:nvPr>
        </p:nvSpPr>
        <p:spPr>
          <a:xfrm>
            <a:off x="838200" y="365125"/>
            <a:ext cx="3352800" cy="1325563"/>
          </a:xfrm>
        </p:spPr>
        <p:txBody>
          <a:bodyPr/>
          <a:lstStyle/>
          <a:p>
            <a:r>
              <a:rPr lang="en-US" dirty="0"/>
              <a:t>Immigration hypothesis</a:t>
            </a:r>
          </a:p>
        </p:txBody>
      </p:sp>
      <p:pic>
        <p:nvPicPr>
          <p:cNvPr id="3" name="Picture 2">
            <a:extLst>
              <a:ext uri="{FF2B5EF4-FFF2-40B4-BE49-F238E27FC236}">
                <a16:creationId xmlns:a16="http://schemas.microsoft.com/office/drawing/2014/main" id="{6873773F-CF72-25F1-A739-1909D5D11A72}"/>
              </a:ext>
            </a:extLst>
          </p:cNvPr>
          <p:cNvPicPr>
            <a:picLocks noChangeAspect="1"/>
          </p:cNvPicPr>
          <p:nvPr/>
        </p:nvPicPr>
        <p:blipFill>
          <a:blip r:embed="rId2"/>
          <a:stretch>
            <a:fillRect/>
          </a:stretch>
        </p:blipFill>
        <p:spPr>
          <a:xfrm>
            <a:off x="5054825" y="2650"/>
            <a:ext cx="7137175" cy="6858000"/>
          </a:xfrm>
          <a:prstGeom prst="rect">
            <a:avLst/>
          </a:prstGeom>
        </p:spPr>
      </p:pic>
      <p:grpSp>
        <p:nvGrpSpPr>
          <p:cNvPr id="21" name="Group 20">
            <a:extLst>
              <a:ext uri="{FF2B5EF4-FFF2-40B4-BE49-F238E27FC236}">
                <a16:creationId xmlns:a16="http://schemas.microsoft.com/office/drawing/2014/main" id="{F5230680-C921-2230-AFEA-6CEC704FACFC}"/>
              </a:ext>
            </a:extLst>
          </p:cNvPr>
          <p:cNvGrpSpPr/>
          <p:nvPr/>
        </p:nvGrpSpPr>
        <p:grpSpPr>
          <a:xfrm>
            <a:off x="8435120" y="562560"/>
            <a:ext cx="3364920" cy="2945880"/>
            <a:chOff x="8435120" y="562560"/>
            <a:chExt cx="3364920" cy="2945880"/>
          </a:xfrm>
        </p:grpSpPr>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288A16A7-C078-F5FA-8E67-4726F9B09CE8}"/>
                    </a:ext>
                  </a:extLst>
                </p14:cNvPr>
                <p14:cNvContentPartPr/>
                <p14:nvPr/>
              </p14:nvContentPartPr>
              <p14:xfrm>
                <a:off x="8435120" y="589200"/>
                <a:ext cx="2584080" cy="2126520"/>
              </p14:xfrm>
            </p:contentPart>
          </mc:Choice>
          <mc:Fallback xmlns="">
            <p:pic>
              <p:nvPicPr>
                <p:cNvPr id="15" name="Ink 14">
                  <a:extLst>
                    <a:ext uri="{FF2B5EF4-FFF2-40B4-BE49-F238E27FC236}">
                      <a16:creationId xmlns:a16="http://schemas.microsoft.com/office/drawing/2014/main" id="{288A16A7-C078-F5FA-8E67-4726F9B09CE8}"/>
                    </a:ext>
                  </a:extLst>
                </p:cNvPr>
                <p:cNvPicPr/>
                <p:nvPr/>
              </p:nvPicPr>
              <p:blipFill>
                <a:blip r:embed="rId4"/>
                <a:stretch>
                  <a:fillRect/>
                </a:stretch>
              </p:blipFill>
              <p:spPr>
                <a:xfrm>
                  <a:off x="8413160" y="567240"/>
                  <a:ext cx="2628000" cy="217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84599284-5978-3D5B-A4C0-94088ADFA53D}"/>
                    </a:ext>
                  </a:extLst>
                </p14:cNvPr>
                <p14:cNvContentPartPr/>
                <p14:nvPr/>
              </p14:nvContentPartPr>
              <p14:xfrm>
                <a:off x="11058440" y="562560"/>
                <a:ext cx="741600" cy="1036800"/>
              </p14:xfrm>
            </p:contentPart>
          </mc:Choice>
          <mc:Fallback xmlns="">
            <p:pic>
              <p:nvPicPr>
                <p:cNvPr id="16" name="Ink 15">
                  <a:extLst>
                    <a:ext uri="{FF2B5EF4-FFF2-40B4-BE49-F238E27FC236}">
                      <a16:creationId xmlns:a16="http://schemas.microsoft.com/office/drawing/2014/main" id="{84599284-5978-3D5B-A4C0-94088ADFA53D}"/>
                    </a:ext>
                  </a:extLst>
                </p:cNvPr>
                <p:cNvPicPr/>
                <p:nvPr/>
              </p:nvPicPr>
              <p:blipFill>
                <a:blip r:embed="rId6"/>
                <a:stretch>
                  <a:fillRect/>
                </a:stretch>
              </p:blipFill>
              <p:spPr>
                <a:xfrm>
                  <a:off x="11036480" y="540600"/>
                  <a:ext cx="785520" cy="108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D8D11FD6-680B-D8F4-A42E-F3EDF84C881A}"/>
                    </a:ext>
                  </a:extLst>
                </p14:cNvPr>
                <p14:cNvContentPartPr/>
                <p14:nvPr/>
              </p14:nvContentPartPr>
              <p14:xfrm>
                <a:off x="9056120" y="1580640"/>
                <a:ext cx="2524320" cy="1927800"/>
              </p14:xfrm>
            </p:contentPart>
          </mc:Choice>
          <mc:Fallback xmlns="">
            <p:pic>
              <p:nvPicPr>
                <p:cNvPr id="18" name="Ink 17">
                  <a:extLst>
                    <a:ext uri="{FF2B5EF4-FFF2-40B4-BE49-F238E27FC236}">
                      <a16:creationId xmlns:a16="http://schemas.microsoft.com/office/drawing/2014/main" id="{D8D11FD6-680B-D8F4-A42E-F3EDF84C881A}"/>
                    </a:ext>
                  </a:extLst>
                </p:cNvPr>
                <p:cNvPicPr/>
                <p:nvPr/>
              </p:nvPicPr>
              <p:blipFill>
                <a:blip r:embed="rId8"/>
                <a:stretch>
                  <a:fillRect/>
                </a:stretch>
              </p:blipFill>
              <p:spPr>
                <a:xfrm>
                  <a:off x="9033800" y="1558680"/>
                  <a:ext cx="2568600" cy="197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9C6A29A0-B978-203E-5E9C-614527832407}"/>
                    </a:ext>
                  </a:extLst>
                </p14:cNvPr>
                <p14:cNvContentPartPr/>
                <p14:nvPr/>
              </p14:nvContentPartPr>
              <p14:xfrm>
                <a:off x="8446640" y="2850360"/>
                <a:ext cx="608760" cy="588960"/>
              </p14:xfrm>
            </p:contentPart>
          </mc:Choice>
          <mc:Fallback xmlns="">
            <p:pic>
              <p:nvPicPr>
                <p:cNvPr id="20" name="Ink 19">
                  <a:extLst>
                    <a:ext uri="{FF2B5EF4-FFF2-40B4-BE49-F238E27FC236}">
                      <a16:creationId xmlns:a16="http://schemas.microsoft.com/office/drawing/2014/main" id="{9C6A29A0-B978-203E-5E9C-614527832407}"/>
                    </a:ext>
                  </a:extLst>
                </p:cNvPr>
                <p:cNvPicPr/>
                <p:nvPr/>
              </p:nvPicPr>
              <p:blipFill>
                <a:blip r:embed="rId10"/>
                <a:stretch>
                  <a:fillRect/>
                </a:stretch>
              </p:blipFill>
              <p:spPr>
                <a:xfrm>
                  <a:off x="8424680" y="2828400"/>
                  <a:ext cx="652680" cy="633240"/>
                </a:xfrm>
                <a:prstGeom prst="rect">
                  <a:avLst/>
                </a:prstGeom>
              </p:spPr>
            </p:pic>
          </mc:Fallback>
        </mc:AlternateContent>
      </p:grpSp>
      <p:grpSp>
        <p:nvGrpSpPr>
          <p:cNvPr id="26" name="Group 25">
            <a:extLst>
              <a:ext uri="{FF2B5EF4-FFF2-40B4-BE49-F238E27FC236}">
                <a16:creationId xmlns:a16="http://schemas.microsoft.com/office/drawing/2014/main" id="{EC2EAC5F-42A4-EE19-ECDD-52DF5BFC6D14}"/>
              </a:ext>
            </a:extLst>
          </p:cNvPr>
          <p:cNvGrpSpPr/>
          <p:nvPr/>
        </p:nvGrpSpPr>
        <p:grpSpPr>
          <a:xfrm>
            <a:off x="8644640" y="4896240"/>
            <a:ext cx="1225080" cy="1361520"/>
            <a:chOff x="8644640" y="4896240"/>
            <a:chExt cx="1225080" cy="1361520"/>
          </a:xfrm>
        </p:grpSpPr>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FA239191-9BE8-9161-8165-A8696E93CD04}"/>
                    </a:ext>
                  </a:extLst>
                </p14:cNvPr>
                <p14:cNvContentPartPr/>
                <p14:nvPr/>
              </p14:nvContentPartPr>
              <p14:xfrm>
                <a:off x="8796200" y="4896240"/>
                <a:ext cx="1009440" cy="653040"/>
              </p14:xfrm>
            </p:contentPart>
          </mc:Choice>
          <mc:Fallback xmlns="">
            <p:pic>
              <p:nvPicPr>
                <p:cNvPr id="22" name="Ink 21">
                  <a:extLst>
                    <a:ext uri="{FF2B5EF4-FFF2-40B4-BE49-F238E27FC236}">
                      <a16:creationId xmlns:a16="http://schemas.microsoft.com/office/drawing/2014/main" id="{FA239191-9BE8-9161-8165-A8696E93CD04}"/>
                    </a:ext>
                  </a:extLst>
                </p:cNvPr>
                <p:cNvPicPr/>
                <p:nvPr/>
              </p:nvPicPr>
              <p:blipFill>
                <a:blip r:embed="rId12"/>
                <a:stretch>
                  <a:fillRect/>
                </a:stretch>
              </p:blipFill>
              <p:spPr>
                <a:xfrm>
                  <a:off x="8774240" y="4874280"/>
                  <a:ext cx="105372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E232B15F-308A-4CEE-DF95-E4D952F28E75}"/>
                    </a:ext>
                  </a:extLst>
                </p14:cNvPr>
                <p14:cNvContentPartPr/>
                <p14:nvPr/>
              </p14:nvContentPartPr>
              <p14:xfrm>
                <a:off x="8644640" y="5590320"/>
                <a:ext cx="120960" cy="614520"/>
              </p14:xfrm>
            </p:contentPart>
          </mc:Choice>
          <mc:Fallback xmlns="">
            <p:pic>
              <p:nvPicPr>
                <p:cNvPr id="23" name="Ink 22">
                  <a:extLst>
                    <a:ext uri="{FF2B5EF4-FFF2-40B4-BE49-F238E27FC236}">
                      <a16:creationId xmlns:a16="http://schemas.microsoft.com/office/drawing/2014/main" id="{E232B15F-308A-4CEE-DF95-E4D952F28E75}"/>
                    </a:ext>
                  </a:extLst>
                </p:cNvPr>
                <p:cNvPicPr/>
                <p:nvPr/>
              </p:nvPicPr>
              <p:blipFill>
                <a:blip r:embed="rId14"/>
                <a:stretch>
                  <a:fillRect/>
                </a:stretch>
              </p:blipFill>
              <p:spPr>
                <a:xfrm>
                  <a:off x="8622320" y="5568360"/>
                  <a:ext cx="16488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5707968F-C840-40C5-8535-8DBDAEA23109}"/>
                    </a:ext>
                  </a:extLst>
                </p14:cNvPr>
                <p14:cNvContentPartPr/>
                <p14:nvPr/>
              </p14:nvContentPartPr>
              <p14:xfrm>
                <a:off x="8771000" y="6075960"/>
                <a:ext cx="982800" cy="181800"/>
              </p14:xfrm>
            </p:contentPart>
          </mc:Choice>
          <mc:Fallback xmlns="">
            <p:pic>
              <p:nvPicPr>
                <p:cNvPr id="24" name="Ink 23">
                  <a:extLst>
                    <a:ext uri="{FF2B5EF4-FFF2-40B4-BE49-F238E27FC236}">
                      <a16:creationId xmlns:a16="http://schemas.microsoft.com/office/drawing/2014/main" id="{5707968F-C840-40C5-8535-8DBDAEA23109}"/>
                    </a:ext>
                  </a:extLst>
                </p:cNvPr>
                <p:cNvPicPr/>
                <p:nvPr/>
              </p:nvPicPr>
              <p:blipFill>
                <a:blip r:embed="rId16"/>
                <a:stretch>
                  <a:fillRect/>
                </a:stretch>
              </p:blipFill>
              <p:spPr>
                <a:xfrm>
                  <a:off x="8749040" y="6054000"/>
                  <a:ext cx="1026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78B65967-7015-8E33-9609-EC4CF332649E}"/>
                    </a:ext>
                  </a:extLst>
                </p14:cNvPr>
                <p14:cNvContentPartPr/>
                <p14:nvPr/>
              </p14:nvContentPartPr>
              <p14:xfrm>
                <a:off x="9750560" y="4962840"/>
                <a:ext cx="119160" cy="1142280"/>
              </p14:xfrm>
            </p:contentPart>
          </mc:Choice>
          <mc:Fallback xmlns="">
            <p:pic>
              <p:nvPicPr>
                <p:cNvPr id="25" name="Ink 24">
                  <a:extLst>
                    <a:ext uri="{FF2B5EF4-FFF2-40B4-BE49-F238E27FC236}">
                      <a16:creationId xmlns:a16="http://schemas.microsoft.com/office/drawing/2014/main" id="{78B65967-7015-8E33-9609-EC4CF332649E}"/>
                    </a:ext>
                  </a:extLst>
                </p:cNvPr>
                <p:cNvPicPr/>
                <p:nvPr/>
              </p:nvPicPr>
              <p:blipFill>
                <a:blip r:embed="rId18"/>
                <a:stretch>
                  <a:fillRect/>
                </a:stretch>
              </p:blipFill>
              <p:spPr>
                <a:xfrm>
                  <a:off x="9728240" y="4940520"/>
                  <a:ext cx="163080" cy="1186200"/>
                </a:xfrm>
                <a:prstGeom prst="rect">
                  <a:avLst/>
                </a:prstGeom>
              </p:spPr>
            </p:pic>
          </mc:Fallback>
        </mc:AlternateContent>
      </p:grpSp>
      <p:sp>
        <p:nvSpPr>
          <p:cNvPr id="28" name="TextBox 27">
            <a:extLst>
              <a:ext uri="{FF2B5EF4-FFF2-40B4-BE49-F238E27FC236}">
                <a16:creationId xmlns:a16="http://schemas.microsoft.com/office/drawing/2014/main" id="{103FC5A2-2F38-01EE-7660-5217FF7A0034}"/>
              </a:ext>
            </a:extLst>
          </p:cNvPr>
          <p:cNvSpPr txBox="1"/>
          <p:nvPr/>
        </p:nvSpPr>
        <p:spPr>
          <a:xfrm>
            <a:off x="323963" y="2196965"/>
            <a:ext cx="4229100" cy="3499420"/>
          </a:xfrm>
          <a:prstGeom prst="rect">
            <a:avLst/>
          </a:prstGeom>
          <a:noFill/>
        </p:spPr>
        <p:txBody>
          <a:bodyPr wrap="square">
            <a:spAutoFit/>
          </a:bodyPr>
          <a:lstStyle/>
          <a:p>
            <a:pPr>
              <a:lnSpc>
                <a:spcPct val="90000"/>
              </a:lnSpc>
              <a:spcBef>
                <a:spcPct val="0"/>
              </a:spcBef>
            </a:pPr>
            <a:r>
              <a:rPr lang="en-US" sz="2000" dirty="0">
                <a:solidFill>
                  <a:srgbClr val="C00000"/>
                </a:solidFill>
              </a:rPr>
              <a:t>Hypothesis II:</a:t>
            </a:r>
            <a:r>
              <a:rPr lang="en-US" sz="2000" dirty="0"/>
              <a:t>  The second belief is that schools located in more immigrant dense areas of Oslo provides a relatively better environment for learning Math, Natural Sciences and English than Norwegian.</a:t>
            </a:r>
          </a:p>
          <a:p>
            <a:pPr>
              <a:lnSpc>
                <a:spcPct val="90000"/>
              </a:lnSpc>
              <a:spcBef>
                <a:spcPct val="0"/>
              </a:spcBef>
            </a:pPr>
            <a:endParaRPr lang="en-US" dirty="0"/>
          </a:p>
          <a:p>
            <a:pPr marL="285750" indent="-285750">
              <a:lnSpc>
                <a:spcPct val="90000"/>
              </a:lnSpc>
              <a:spcBef>
                <a:spcPct val="0"/>
              </a:spcBef>
              <a:buFont typeface="Arial" panose="020B0604020202020204" pitchFamily="34" charset="0"/>
              <a:buChar char="•"/>
            </a:pPr>
            <a:r>
              <a:rPr lang="en-US" b="0" i="0" dirty="0">
                <a:solidFill>
                  <a:srgbClr val="000000"/>
                </a:solidFill>
                <a:effectLst/>
                <a:latin typeface="Helvetica Neue" panose="02000503000000020004" pitchFamily="2" charset="0"/>
              </a:rPr>
              <a:t>It is a strong indication that the immigration hypothesis is true if we find one cluster consisting of a rectangular shape stretching from the city center to the north-east and a circle in the far south. </a:t>
            </a:r>
          </a:p>
        </p:txBody>
      </p:sp>
    </p:spTree>
    <p:extLst>
      <p:ext uri="{BB962C8B-B14F-4D97-AF65-F5344CB8AC3E}">
        <p14:creationId xmlns:p14="http://schemas.microsoft.com/office/powerpoint/2010/main" val="27477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516E0-B56E-E9BD-9581-C6E739E93128}"/>
              </a:ext>
            </a:extLst>
          </p:cNvPr>
          <p:cNvSpPr>
            <a:spLocks noGrp="1"/>
          </p:cNvSpPr>
          <p:nvPr>
            <p:ph type="title"/>
          </p:nvPr>
        </p:nvSpPr>
        <p:spPr>
          <a:xfrm>
            <a:off x="838200" y="365125"/>
            <a:ext cx="10515600" cy="1325563"/>
          </a:xfrm>
        </p:spPr>
        <p:txBody>
          <a:bodyPr>
            <a:normAutofit/>
          </a:bodyPr>
          <a:lstStyle/>
          <a:p>
            <a:r>
              <a:rPr lang="en-US" sz="5400"/>
              <a:t>Data</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B61FDB-AB55-CDD4-59E6-B7BD5FB9FB9C}"/>
              </a:ext>
            </a:extLst>
          </p:cNvPr>
          <p:cNvSpPr>
            <a:spLocks noGrp="1"/>
          </p:cNvSpPr>
          <p:nvPr>
            <p:ph idx="1"/>
          </p:nvPr>
        </p:nvSpPr>
        <p:spPr>
          <a:xfrm>
            <a:off x="838200" y="1929384"/>
            <a:ext cx="10515600" cy="4251960"/>
          </a:xfrm>
        </p:spPr>
        <p:txBody>
          <a:bodyPr>
            <a:normAutofit/>
          </a:bodyPr>
          <a:lstStyle/>
          <a:p>
            <a:pPr>
              <a:buFont typeface="Arial" panose="020B0604020202020204" pitchFamily="34" charset="0"/>
              <a:buChar char="•"/>
            </a:pPr>
            <a:r>
              <a:rPr lang="en-GB" sz="1700" b="0" i="0" dirty="0">
                <a:effectLst/>
                <a:latin typeface="Helvetica Neue" panose="02000503000000020004" pitchFamily="2" charset="0"/>
              </a:rPr>
              <a:t>The dataset is made available by the Norwegian Directorate for Education and Training and contains information about the final assessment grade received by pupils attending secondary school at the 10th grade level (according to the Norwegian system).</a:t>
            </a:r>
          </a:p>
          <a:p>
            <a:pPr>
              <a:buFont typeface="Arial" panose="020B0604020202020204" pitchFamily="34" charset="0"/>
              <a:buChar char="•"/>
            </a:pPr>
            <a:r>
              <a:rPr lang="en-GB" sz="1700" b="0" i="0" dirty="0">
                <a:effectLst/>
                <a:latin typeface="Helvetica Neue" panose="02000503000000020004" pitchFamily="2" charset="0"/>
              </a:rPr>
              <a:t>The final assessment grade is given as an average of the grades received by the pupils at a particular school following a particular subject.</a:t>
            </a:r>
          </a:p>
          <a:p>
            <a:pPr>
              <a:buFont typeface="Arial" panose="020B0604020202020204" pitchFamily="34" charset="0"/>
              <a:buChar char="•"/>
            </a:pPr>
            <a:r>
              <a:rPr lang="en-GB" sz="1700" b="0" i="0" dirty="0">
                <a:effectLst/>
                <a:latin typeface="Helvetica Neue" panose="02000503000000020004" pitchFamily="2" charset="0"/>
              </a:rPr>
              <a:t>This dataset is a subset of a wider dataset that contains only information about pupils attending school in the capital of Norway, Oslo, during the school year 2021-22.</a:t>
            </a:r>
          </a:p>
          <a:p>
            <a:pPr>
              <a:buFont typeface="Arial" panose="020B0604020202020204" pitchFamily="34" charset="0"/>
              <a:buChar char="•"/>
            </a:pPr>
            <a:r>
              <a:rPr lang="en-GB" sz="1700" b="0" i="0" dirty="0">
                <a:effectLst/>
                <a:latin typeface="Helvetica Neue" panose="02000503000000020004" pitchFamily="2" charset="0"/>
              </a:rPr>
              <a:t>The dataset contains information about six subjects: English, Mathematics, Natural Science, Norwegian oral, Norwegian primary language written and Norwegian secondary language written.</a:t>
            </a:r>
          </a:p>
          <a:p>
            <a:pPr>
              <a:buFont typeface="Arial" panose="020B0604020202020204" pitchFamily="34" charset="0"/>
              <a:buChar char="•"/>
            </a:pPr>
            <a:r>
              <a:rPr lang="en-GB" sz="1700" b="0" i="0" dirty="0">
                <a:effectLst/>
                <a:latin typeface="Helvetica Neue" panose="02000503000000020004" pitchFamily="2" charset="0"/>
              </a:rPr>
              <a:t>The three Norwegian subjects test different aspects of Norwegian mastery: Norwegian oral tests the ability to explain linguistical concepts verbally, Norwegian primary language tests the students' ability to express themselves in writing using the Norwegian standard “Bokmål” and Norwegian secondary language tests the students' ability to express themselves using the written standard “Nynorsk” (at least for most pupils).</a:t>
            </a:r>
          </a:p>
        </p:txBody>
      </p:sp>
    </p:spTree>
    <p:extLst>
      <p:ext uri="{BB962C8B-B14F-4D97-AF65-F5344CB8AC3E}">
        <p14:creationId xmlns:p14="http://schemas.microsoft.com/office/powerpoint/2010/main" val="182422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D51B-65D2-07AE-50DE-3C36EE9A7425}"/>
              </a:ext>
            </a:extLst>
          </p:cNvPr>
          <p:cNvSpPr>
            <a:spLocks noGrp="1"/>
          </p:cNvSpPr>
          <p:nvPr>
            <p:ph type="title"/>
          </p:nvPr>
        </p:nvSpPr>
        <p:spPr/>
        <p:txBody>
          <a:bodyPr/>
          <a:lstStyle/>
          <a:p>
            <a:r>
              <a:rPr lang="en-US" dirty="0"/>
              <a:t>Exploratory Analysis I</a:t>
            </a:r>
          </a:p>
        </p:txBody>
      </p:sp>
      <p:pic>
        <p:nvPicPr>
          <p:cNvPr id="1026" name="Picture 2">
            <a:extLst>
              <a:ext uri="{FF2B5EF4-FFF2-40B4-BE49-F238E27FC236}">
                <a16:creationId xmlns:a16="http://schemas.microsoft.com/office/drawing/2014/main" id="{BC87F2C6-DAE9-ADA4-C0AC-8627D243B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8137" y="1690688"/>
            <a:ext cx="5925663" cy="5167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036DB0-8612-5557-4A78-6F1621A01289}"/>
              </a:ext>
            </a:extLst>
          </p:cNvPr>
          <p:cNvSpPr txBox="1"/>
          <p:nvPr/>
        </p:nvSpPr>
        <p:spPr>
          <a:xfrm>
            <a:off x="482600" y="1790700"/>
            <a:ext cx="41783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From the box plot we can see that the median is somewhere between 3.8 and 4.6 on a grade scale that goes between 1 and 6. This implies that there are not big differences between the subjects and that they are comparable. This is helpful when we carry out a cluster analysis.</a:t>
            </a:r>
          </a:p>
          <a:p>
            <a:pPr marL="285750" indent="-285750">
              <a:buFont typeface="Arial" panose="020B0604020202020204" pitchFamily="34" charset="0"/>
              <a:buChar char="•"/>
            </a:pPr>
            <a:r>
              <a:rPr lang="en-US" dirty="0"/>
              <a:t>In addition, the box plot show that most of the school have grade averages that are fairly close to the median.</a:t>
            </a:r>
          </a:p>
          <a:p>
            <a:pPr marL="285750" indent="-285750">
              <a:buFont typeface="Arial" panose="020B0604020202020204" pitchFamily="34" charset="0"/>
              <a:buChar char="•"/>
            </a:pPr>
            <a:r>
              <a:rPr lang="en-US" dirty="0"/>
              <a:t>We can also see that there are only a few outliers.</a:t>
            </a:r>
            <a:br>
              <a:rPr lang="en-US" dirty="0"/>
            </a:br>
            <a:endParaRPr lang="en-US" dirty="0"/>
          </a:p>
        </p:txBody>
      </p:sp>
    </p:spTree>
    <p:extLst>
      <p:ext uri="{BB962C8B-B14F-4D97-AF65-F5344CB8AC3E}">
        <p14:creationId xmlns:p14="http://schemas.microsoft.com/office/powerpoint/2010/main" val="41063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B58D4-9713-134C-F5F4-4FE692C84839}"/>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Exploratory Analysis II</a:t>
            </a:r>
          </a:p>
        </p:txBody>
      </p:sp>
      <p:sp>
        <p:nvSpPr>
          <p:cNvPr id="1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F5C4063-B794-CEF5-2D37-0BEC83788A6E}"/>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a:t>From the map we can see that all our schools are located within the city boundaries</a:t>
            </a:r>
          </a:p>
          <a:p>
            <a:pPr marL="285750" indent="-228600">
              <a:lnSpc>
                <a:spcPct val="90000"/>
              </a:lnSpc>
              <a:spcAft>
                <a:spcPts val="600"/>
              </a:spcAft>
              <a:buFont typeface="Arial" panose="020B0604020202020204" pitchFamily="34" charset="0"/>
              <a:buChar char="•"/>
            </a:pPr>
            <a:r>
              <a:rPr lang="en-US" sz="2200"/>
              <a:t>We can also see that the schools are evenly spaced across the whole city.</a:t>
            </a:r>
          </a:p>
          <a:p>
            <a:pPr marL="285750" indent="-228600">
              <a:lnSpc>
                <a:spcPct val="90000"/>
              </a:lnSpc>
              <a:spcAft>
                <a:spcPts val="600"/>
              </a:spcAft>
              <a:buFont typeface="Arial" panose="020B0604020202020204" pitchFamily="34" charset="0"/>
              <a:buChar char="•"/>
            </a:pPr>
            <a:r>
              <a:rPr lang="en-US" sz="2200"/>
              <a:t>Both these aspects indicate that the quality of our data is good.</a:t>
            </a:r>
          </a:p>
        </p:txBody>
      </p:sp>
      <p:pic>
        <p:nvPicPr>
          <p:cNvPr id="3" name="Picture 2">
            <a:extLst>
              <a:ext uri="{FF2B5EF4-FFF2-40B4-BE49-F238E27FC236}">
                <a16:creationId xmlns:a16="http://schemas.microsoft.com/office/drawing/2014/main" id="{809C5E8D-85A7-72C4-26D6-2BE9CF735939}"/>
              </a:ext>
            </a:extLst>
          </p:cNvPr>
          <p:cNvPicPr>
            <a:picLocks noChangeAspect="1"/>
          </p:cNvPicPr>
          <p:nvPr/>
        </p:nvPicPr>
        <p:blipFill>
          <a:blip r:embed="rId2"/>
          <a:stretch>
            <a:fillRect/>
          </a:stretch>
        </p:blipFill>
        <p:spPr>
          <a:xfrm>
            <a:off x="6099048" y="911052"/>
            <a:ext cx="5458968" cy="5035896"/>
          </a:xfrm>
          <a:prstGeom prst="rect">
            <a:avLst/>
          </a:prstGeom>
        </p:spPr>
      </p:pic>
    </p:spTree>
    <p:extLst>
      <p:ext uri="{BB962C8B-B14F-4D97-AF65-F5344CB8AC3E}">
        <p14:creationId xmlns:p14="http://schemas.microsoft.com/office/powerpoint/2010/main" val="2815111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descr="Many question marks on black background">
            <a:extLst>
              <a:ext uri="{FF2B5EF4-FFF2-40B4-BE49-F238E27FC236}">
                <a16:creationId xmlns:a16="http://schemas.microsoft.com/office/drawing/2014/main" id="{B54F09A0-D76F-8F84-85BE-23DA0C8FBBE6}"/>
              </a:ext>
            </a:extLst>
          </p:cNvPr>
          <p:cNvPicPr>
            <a:picLocks noChangeAspect="1"/>
          </p:cNvPicPr>
          <p:nvPr/>
        </p:nvPicPr>
        <p:blipFill rotWithShape="1">
          <a:blip r:embed="rId2">
            <a:alphaModFix amt="55000"/>
          </a:blip>
          <a:srcRect t="7787"/>
          <a:stretch/>
        </p:blipFill>
        <p:spPr>
          <a:xfrm>
            <a:off x="20" y="-9107"/>
            <a:ext cx="12191980" cy="6858000"/>
          </a:xfrm>
          <a:prstGeom prst="rect">
            <a:avLst/>
          </a:prstGeom>
        </p:spPr>
      </p:pic>
      <p:sp>
        <p:nvSpPr>
          <p:cNvPr id="2" name="Title 1">
            <a:extLst>
              <a:ext uri="{FF2B5EF4-FFF2-40B4-BE49-F238E27FC236}">
                <a16:creationId xmlns:a16="http://schemas.microsoft.com/office/drawing/2014/main" id="{2A5116B8-85C5-82C7-813B-B183068FF173}"/>
              </a:ext>
            </a:extLst>
          </p:cNvPr>
          <p:cNvSpPr>
            <a:spLocks noGrp="1"/>
          </p:cNvSpPr>
          <p:nvPr>
            <p:ph type="title"/>
          </p:nvPr>
        </p:nvSpPr>
        <p:spPr>
          <a:xfrm>
            <a:off x="686834" y="591344"/>
            <a:ext cx="3200400" cy="5585619"/>
          </a:xfrm>
        </p:spPr>
        <p:txBody>
          <a:bodyPr>
            <a:normAutofit/>
          </a:bodyPr>
          <a:lstStyle/>
          <a:p>
            <a:r>
              <a:rPr lang="en-US" sz="4100">
                <a:solidFill>
                  <a:srgbClr val="FFFFFF"/>
                </a:solidFill>
              </a:rPr>
              <a:t>Unsupervised methods - Clustering</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46ABC79-3515-A49D-F869-B637F7CBBF96}"/>
              </a:ext>
            </a:extLst>
          </p:cNvPr>
          <p:cNvSpPr>
            <a:spLocks noGrp="1"/>
          </p:cNvSpPr>
          <p:nvPr>
            <p:ph idx="1"/>
          </p:nvPr>
        </p:nvSpPr>
        <p:spPr>
          <a:xfrm>
            <a:off x="4447308" y="591344"/>
            <a:ext cx="6906491" cy="5585619"/>
          </a:xfrm>
        </p:spPr>
        <p:txBody>
          <a:bodyPr anchor="ctr">
            <a:normAutofit/>
          </a:bodyPr>
          <a:lstStyle/>
          <a:p>
            <a:pPr>
              <a:buFont typeface="Arial" panose="020B0604020202020204" pitchFamily="34" charset="0"/>
              <a:buChar char="•"/>
            </a:pPr>
            <a:r>
              <a:rPr lang="en-US" sz="1800" b="0" i="0" u="none" strike="noStrike">
                <a:solidFill>
                  <a:srgbClr val="FFFFFF"/>
                </a:solidFill>
                <a:effectLst/>
                <a:latin typeface="Arial" panose="020B0604020202020204" pitchFamily="34" charset="0"/>
              </a:rPr>
              <a:t>We will try out two types of clustering algorithms – kMeans and Hierarchical clustering.</a:t>
            </a:r>
            <a:endParaRPr lang="en-US" sz="1800" b="0" i="0" u="none" strike="noStrike">
              <a:solidFill>
                <a:srgbClr val="FFFFFF"/>
              </a:solidFill>
              <a:effectLst/>
              <a:latin typeface="Helvetica Neue" panose="02000503000000020004" pitchFamily="2" charset="0"/>
            </a:endParaRPr>
          </a:p>
          <a:p>
            <a:pPr>
              <a:buFont typeface="Arial" panose="020B0604020202020204" pitchFamily="34" charset="0"/>
              <a:buChar char="•"/>
            </a:pPr>
            <a:r>
              <a:rPr lang="en-US" sz="1800" b="0" i="0" u="none" strike="noStrike">
                <a:solidFill>
                  <a:srgbClr val="FFFFFF"/>
                </a:solidFill>
                <a:effectLst/>
                <a:latin typeface="Arial" panose="020B0604020202020204" pitchFamily="34" charset="0"/>
              </a:rPr>
              <a:t>For both of these algorithms, we will try out models with two and three clusters. Based on our theories, we would expect that there are two to three clusters: two clusters if only one of the hypotheses are true and three clusters if both hypotheses are true.</a:t>
            </a:r>
            <a:endParaRPr lang="en-US" sz="1800" b="0" i="0" u="none" strike="noStrike">
              <a:solidFill>
                <a:srgbClr val="FFFFFF"/>
              </a:solidFill>
              <a:effectLst/>
              <a:latin typeface="Helvetica Neue" panose="02000503000000020004" pitchFamily="2" charset="0"/>
            </a:endParaRPr>
          </a:p>
          <a:p>
            <a:pPr>
              <a:buFont typeface="Arial" panose="020B0604020202020204" pitchFamily="34" charset="0"/>
              <a:buChar char="•"/>
            </a:pPr>
            <a:r>
              <a:rPr lang="en-US" sz="1800" b="0" i="0" u="none" strike="noStrike">
                <a:solidFill>
                  <a:srgbClr val="FFFFFF"/>
                </a:solidFill>
                <a:effectLst/>
                <a:latin typeface="Arial" panose="020B0604020202020204" pitchFamily="34" charset="0"/>
              </a:rPr>
              <a:t>The hypotheses are true if the clusters follow the geographical pattern discussed above: The socio-economic hypothesis is true if we find one cluster in the east and one in the west and the immigration hypothesis is true if we find one cluster consisting of an oval shape stretching from the city center to the north-east and a circle in the far south and another consisting of the remaining schools. </a:t>
            </a:r>
            <a:endParaRPr lang="en-US" sz="1800" b="0" i="0" u="none" strike="noStrike">
              <a:solidFill>
                <a:srgbClr val="FFFFFF"/>
              </a:solidFill>
              <a:effectLst/>
              <a:latin typeface="Helvetica Neue" panose="02000503000000020004" pitchFamily="2" charset="0"/>
            </a:endParaRPr>
          </a:p>
          <a:p>
            <a:pPr>
              <a:buFont typeface="Arial" panose="020B0604020202020204" pitchFamily="34" charset="0"/>
              <a:buChar char="•"/>
            </a:pPr>
            <a:r>
              <a:rPr lang="en-US" sz="1800" b="0" i="0" u="none" strike="noStrike">
                <a:solidFill>
                  <a:srgbClr val="FFFFFF"/>
                </a:solidFill>
                <a:effectLst/>
                <a:latin typeface="Arial" panose="020B0604020202020204" pitchFamily="34" charset="0"/>
              </a:rPr>
              <a:t>Since there are no reason to expect more than three clusters, we will not try out four or more clusters. The cluster algorithms would surely find four or more clusters, but we would not be able to interpret them in any meaningful way. </a:t>
            </a:r>
            <a:endParaRPr lang="en-US" sz="1800" b="0" i="0" u="none" strike="noStrike">
              <a:solidFill>
                <a:srgbClr val="FFFFFF"/>
              </a:solidFill>
              <a:effectLst/>
              <a:latin typeface="Helvetica Neue" panose="02000503000000020004" pitchFamily="2" charset="0"/>
            </a:endParaRPr>
          </a:p>
          <a:p>
            <a:r>
              <a:rPr lang="en-US" sz="1800" b="0" i="0" u="none" strike="noStrike">
                <a:solidFill>
                  <a:srgbClr val="FFFFFF"/>
                </a:solidFill>
                <a:effectLst/>
                <a:latin typeface="Arial" panose="020B0604020202020204" pitchFamily="34" charset="0"/>
              </a:rPr>
              <a:t>We employ both kMeans and Hierarchical clustering to ensure that our results are robust. </a:t>
            </a:r>
            <a:endParaRPr lang="en-US" sz="1800">
              <a:solidFill>
                <a:srgbClr val="FFFFFF"/>
              </a:solidFill>
            </a:endParaRPr>
          </a:p>
        </p:txBody>
      </p:sp>
    </p:spTree>
    <p:extLst>
      <p:ext uri="{BB962C8B-B14F-4D97-AF65-F5344CB8AC3E}">
        <p14:creationId xmlns:p14="http://schemas.microsoft.com/office/powerpoint/2010/main" val="334113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CA3C-5C03-6556-55D8-1E91F75457D3}"/>
              </a:ext>
            </a:extLst>
          </p:cNvPr>
          <p:cNvSpPr>
            <a:spLocks noGrp="1"/>
          </p:cNvSpPr>
          <p:nvPr>
            <p:ph type="title"/>
          </p:nvPr>
        </p:nvSpPr>
        <p:spPr/>
        <p:txBody>
          <a:bodyPr/>
          <a:lstStyle/>
          <a:p>
            <a:r>
              <a:rPr lang="en-US" dirty="0"/>
              <a:t>Results I:</a:t>
            </a:r>
          </a:p>
        </p:txBody>
      </p:sp>
      <p:sp>
        <p:nvSpPr>
          <p:cNvPr id="3" name="Content Placeholder 2">
            <a:extLst>
              <a:ext uri="{FF2B5EF4-FFF2-40B4-BE49-F238E27FC236}">
                <a16:creationId xmlns:a16="http://schemas.microsoft.com/office/drawing/2014/main" id="{6E5A3ED6-E1A1-60B0-239A-3D7DB00F8D97}"/>
              </a:ext>
            </a:extLst>
          </p:cNvPr>
          <p:cNvSpPr>
            <a:spLocks noGrp="1"/>
          </p:cNvSpPr>
          <p:nvPr>
            <p:ph idx="1"/>
          </p:nvPr>
        </p:nvSpPr>
        <p:spPr>
          <a:xfrm>
            <a:off x="432537" y="1625599"/>
            <a:ext cx="5072175" cy="2489200"/>
          </a:xfrm>
        </p:spPr>
        <p:txBody>
          <a:bodyPr>
            <a:normAutofit fontScale="92500"/>
          </a:bodyPr>
          <a:lstStyle/>
          <a:p>
            <a:r>
              <a:rPr lang="en-US" dirty="0"/>
              <a:t>A tendency towards blue on the west-side and red on the east-side</a:t>
            </a:r>
          </a:p>
          <a:p>
            <a:r>
              <a:rPr lang="en-US" dirty="0"/>
              <a:t>The blue cluster has a higher-grade centroid than red</a:t>
            </a:r>
          </a:p>
          <a:p>
            <a:r>
              <a:rPr lang="en-US" dirty="0"/>
              <a:t>Weak support for the socio-economic hypothesis</a:t>
            </a:r>
          </a:p>
          <a:p>
            <a:endParaRPr lang="en-US" dirty="0"/>
          </a:p>
        </p:txBody>
      </p:sp>
      <p:pic>
        <p:nvPicPr>
          <p:cNvPr id="4" name="Picture 3">
            <a:extLst>
              <a:ext uri="{FF2B5EF4-FFF2-40B4-BE49-F238E27FC236}">
                <a16:creationId xmlns:a16="http://schemas.microsoft.com/office/drawing/2014/main" id="{3E0BCABA-96D3-1AD6-5551-6DAE806AB5C1}"/>
              </a:ext>
            </a:extLst>
          </p:cNvPr>
          <p:cNvPicPr>
            <a:picLocks noChangeAspect="1"/>
          </p:cNvPicPr>
          <p:nvPr/>
        </p:nvPicPr>
        <p:blipFill>
          <a:blip r:embed="rId2"/>
          <a:stretch>
            <a:fillRect/>
          </a:stretch>
        </p:blipFill>
        <p:spPr>
          <a:xfrm>
            <a:off x="5910375" y="1587499"/>
            <a:ext cx="5519623" cy="5054600"/>
          </a:xfrm>
          <a:prstGeom prst="rect">
            <a:avLst/>
          </a:prstGeom>
        </p:spPr>
      </p:pic>
      <p:pic>
        <p:nvPicPr>
          <p:cNvPr id="5" name="Picture 4">
            <a:extLst>
              <a:ext uri="{FF2B5EF4-FFF2-40B4-BE49-F238E27FC236}">
                <a16:creationId xmlns:a16="http://schemas.microsoft.com/office/drawing/2014/main" id="{27AAA1A6-B5CA-4B8F-0C0C-E6192F042683}"/>
              </a:ext>
            </a:extLst>
          </p:cNvPr>
          <p:cNvPicPr>
            <a:picLocks noChangeAspect="1"/>
          </p:cNvPicPr>
          <p:nvPr/>
        </p:nvPicPr>
        <p:blipFill>
          <a:blip r:embed="rId3"/>
          <a:stretch>
            <a:fillRect/>
          </a:stretch>
        </p:blipFill>
        <p:spPr>
          <a:xfrm>
            <a:off x="565150" y="4175125"/>
            <a:ext cx="4533900" cy="2489200"/>
          </a:xfrm>
          <a:prstGeom prst="rect">
            <a:avLst/>
          </a:prstGeom>
        </p:spPr>
      </p:pic>
    </p:spTree>
    <p:extLst>
      <p:ext uri="{BB962C8B-B14F-4D97-AF65-F5344CB8AC3E}">
        <p14:creationId xmlns:p14="http://schemas.microsoft.com/office/powerpoint/2010/main" val="1949236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TotalTime>
  <Words>910</Words>
  <Application>Microsoft Macintosh PowerPoint</Application>
  <PresentationFormat>Widescreen</PresentationFormat>
  <Paragraphs>59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Helvetica Neue</vt:lpstr>
      <vt:lpstr>Office Theme</vt:lpstr>
      <vt:lpstr>PowerPoint Presentation</vt:lpstr>
      <vt:lpstr>Overview</vt:lpstr>
      <vt:lpstr>Socio-economic hypothesis</vt:lpstr>
      <vt:lpstr>Immigration hypothesis</vt:lpstr>
      <vt:lpstr>Data</vt:lpstr>
      <vt:lpstr>Exploratory Analysis I</vt:lpstr>
      <vt:lpstr>Exploratory Analysis II</vt:lpstr>
      <vt:lpstr>Unsupervised methods - Clustering</vt:lpstr>
      <vt:lpstr>Results I:</vt:lpstr>
      <vt:lpstr>Results II:</vt:lpstr>
      <vt:lpstr>Results III:</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Arne Martin Fevolden</dc:creator>
  <cp:lastModifiedBy>Arne Martin Fevolden</cp:lastModifiedBy>
  <cp:revision>17</cp:revision>
  <dcterms:created xsi:type="dcterms:W3CDTF">2023-06-24T10:18:30Z</dcterms:created>
  <dcterms:modified xsi:type="dcterms:W3CDTF">2023-07-01T18:09:47Z</dcterms:modified>
</cp:coreProperties>
</file>